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2"/>
  </p:notesMasterIdLst>
  <p:handoutMasterIdLst>
    <p:handoutMasterId r:id="rId23"/>
  </p:handoutMasterIdLst>
  <p:sldIdLst>
    <p:sldId id="256" r:id="rId5"/>
    <p:sldId id="279" r:id="rId6"/>
    <p:sldId id="280" r:id="rId7"/>
    <p:sldId id="257" r:id="rId8"/>
    <p:sldId id="278" r:id="rId9"/>
    <p:sldId id="282" r:id="rId10"/>
    <p:sldId id="292" r:id="rId11"/>
    <p:sldId id="293" r:id="rId12"/>
    <p:sldId id="294" r:id="rId13"/>
    <p:sldId id="286" r:id="rId14"/>
    <p:sldId id="281" r:id="rId15"/>
    <p:sldId id="287" r:id="rId16"/>
    <p:sldId id="288" r:id="rId17"/>
    <p:sldId id="290" r:id="rId18"/>
    <p:sldId id="289" r:id="rId19"/>
    <p:sldId id="275" r:id="rId20"/>
    <p:sldId id="295" r:id="rId21"/>
  </p:sldIdLst>
  <p:sldSz cx="12192000" cy="6858000"/>
  <p:notesSz cx="6858000" cy="9144000"/>
  <p:defaultTextStyle>
    <a:defPPr rtl="0">
      <a:defRPr lang="pt-PT"/>
    </a:defPPr>
    <a:lvl1pPr marL="0" algn="l" defTabSz="914400" rtl="0" eaLnBrk="1" latinLnBrk="0" hangingPunct="1">
      <a:defRPr lang="pt-PT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pt-PT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pt-PT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pt-PT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pt-PT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pt-PT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pt-PT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pt-PT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pt-PT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BE1FF"/>
    <a:srgbClr val="3FAAB9"/>
    <a:srgbClr val="3C6C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C09F294-B94D-4665-A836-8C729A07A658}" v="466" dt="2023-01-04T11:13:36.402"/>
    <p1510:client id="{E33F93B1-8F8F-07DB-3C2C-FA68C4F20AE0}" v="2" dt="2023-01-03T22:09:15.892"/>
  </p1510:revLst>
</p1510:revInfo>
</file>

<file path=ppt/tableStyles.xml><?xml version="1.0" encoding="utf-8"?>
<a:tblStyleLst xmlns:a="http://schemas.openxmlformats.org/drawingml/2006/main" def="{5C22544A-7EE6-4342-B048-85BDC9FD1C3A}"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67302" autoAdjust="0"/>
  </p:normalViewPr>
  <p:slideViewPr>
    <p:cSldViewPr snapToGrid="0">
      <p:cViewPr varScale="1">
        <p:scale>
          <a:sx n="67" d="100"/>
          <a:sy n="67" d="100"/>
        </p:scale>
        <p:origin x="1700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28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Utilizador Convidado" userId="S::urn:spo:anon#24f6a1c26aaa5550658d0978da39846a99240bcdd5aa2eaaaece73186bb12397::" providerId="AD" clId="Web-{61C0A692-5001-8D50-1DB0-75C9E3A98630}"/>
    <pc:docChg chg="modSld">
      <pc:chgData name="Utilizador Convidado" userId="S::urn:spo:anon#24f6a1c26aaa5550658d0978da39846a99240bcdd5aa2eaaaece73186bb12397::" providerId="AD" clId="Web-{61C0A692-5001-8D50-1DB0-75C9E3A98630}" dt="2022-12-30T19:57:25.338" v="2" actId="20577"/>
      <pc:docMkLst>
        <pc:docMk/>
      </pc:docMkLst>
      <pc:sldChg chg="modSp">
        <pc:chgData name="Utilizador Convidado" userId="S::urn:spo:anon#24f6a1c26aaa5550658d0978da39846a99240bcdd5aa2eaaaece73186bb12397::" providerId="AD" clId="Web-{61C0A692-5001-8D50-1DB0-75C9E3A98630}" dt="2022-12-30T19:57:25.338" v="2" actId="20577"/>
        <pc:sldMkLst>
          <pc:docMk/>
          <pc:sldMk cId="4041433082" sldId="256"/>
        </pc:sldMkLst>
        <pc:spChg chg="mod">
          <ac:chgData name="Utilizador Convidado" userId="S::urn:spo:anon#24f6a1c26aaa5550658d0978da39846a99240bcdd5aa2eaaaece73186bb12397::" providerId="AD" clId="Web-{61C0A692-5001-8D50-1DB0-75C9E3A98630}" dt="2022-12-30T19:57:25.338" v="2" actId="20577"/>
          <ac:spMkLst>
            <pc:docMk/>
            <pc:sldMk cId="4041433082" sldId="256"/>
            <ac:spMk id="2" creationId="{9A7CE0F0-5D3B-7DD5-79C0-13ABC83EEF2A}"/>
          </ac:spMkLst>
        </pc:spChg>
      </pc:sldChg>
    </pc:docChg>
  </pc:docChgLst>
  <pc:docChgLst>
    <pc:chgData name="Utilizador Convidado" userId="S::urn:spo:anon#6e8f3aa39b59cdaf65fcff869ebff935983ef86404c038a0cad2ca84b03ed0f2::" providerId="AD" clId="Web-{E33F93B1-8F8F-07DB-3C2C-FA68C4F20AE0}"/>
    <pc:docChg chg="modSld">
      <pc:chgData name="Utilizador Convidado" userId="S::urn:spo:anon#6e8f3aa39b59cdaf65fcff869ebff935983ef86404c038a0cad2ca84b03ed0f2::" providerId="AD" clId="Web-{E33F93B1-8F8F-07DB-3C2C-FA68C4F20AE0}" dt="2023-01-03T22:09:09.141" v="0" actId="20577"/>
      <pc:docMkLst>
        <pc:docMk/>
      </pc:docMkLst>
      <pc:sldChg chg="modSp">
        <pc:chgData name="Utilizador Convidado" userId="S::urn:spo:anon#6e8f3aa39b59cdaf65fcff869ebff935983ef86404c038a0cad2ca84b03ed0f2::" providerId="AD" clId="Web-{E33F93B1-8F8F-07DB-3C2C-FA68C4F20AE0}" dt="2023-01-03T22:09:09.141" v="0" actId="20577"/>
        <pc:sldMkLst>
          <pc:docMk/>
          <pc:sldMk cId="4041433082" sldId="256"/>
        </pc:sldMkLst>
        <pc:spChg chg="mod">
          <ac:chgData name="Utilizador Convidado" userId="S::urn:spo:anon#6e8f3aa39b59cdaf65fcff869ebff935983ef86404c038a0cad2ca84b03ed0f2::" providerId="AD" clId="Web-{E33F93B1-8F8F-07DB-3C2C-FA68C4F20AE0}" dt="2023-01-03T22:09:09.141" v="0" actId="20577"/>
          <ac:spMkLst>
            <pc:docMk/>
            <pc:sldMk cId="4041433082" sldId="256"/>
            <ac:spMk id="10" creationId="{01C44412-AA84-403C-A202-EAB7F3C81B03}"/>
          </ac:spMkLst>
        </pc:spChg>
      </pc:sldChg>
    </pc:docChg>
  </pc:docChgLst>
  <pc:docChgLst>
    <pc:chgData name="Utilizador Convidado" userId="S::urn:spo:anon#90df472c49bdd9cde0cb0c5c3901f909ec4e4f3fa24f935a38a372fabec2dd73::" providerId="AD" clId="Web-{D408870E-CE30-0351-F290-AE9207C826A3}"/>
    <pc:docChg chg="modSld">
      <pc:chgData name="Utilizador Convidado" userId="S::urn:spo:anon#90df472c49bdd9cde0cb0c5c3901f909ec4e4f3fa24f935a38a372fabec2dd73::" providerId="AD" clId="Web-{D408870E-CE30-0351-F290-AE9207C826A3}" dt="2023-01-02T10:35:20.438" v="0" actId="20577"/>
      <pc:docMkLst>
        <pc:docMk/>
      </pc:docMkLst>
      <pc:sldChg chg="modSp">
        <pc:chgData name="Utilizador Convidado" userId="S::urn:spo:anon#90df472c49bdd9cde0cb0c5c3901f909ec4e4f3fa24f935a38a372fabec2dd73::" providerId="AD" clId="Web-{D408870E-CE30-0351-F290-AE9207C826A3}" dt="2023-01-02T10:35:20.438" v="0" actId="20577"/>
        <pc:sldMkLst>
          <pc:docMk/>
          <pc:sldMk cId="914116384" sldId="287"/>
        </pc:sldMkLst>
        <pc:spChg chg="mod">
          <ac:chgData name="Utilizador Convidado" userId="S::urn:spo:anon#90df472c49bdd9cde0cb0c5c3901f909ec4e4f3fa24f935a38a372fabec2dd73::" providerId="AD" clId="Web-{D408870E-CE30-0351-F290-AE9207C826A3}" dt="2023-01-02T10:35:20.438" v="0" actId="20577"/>
          <ac:spMkLst>
            <pc:docMk/>
            <pc:sldMk cId="914116384" sldId="287"/>
            <ac:spMk id="16" creationId="{D3BC6618-6E93-3295-9FF5-33AA35F4D09F}"/>
          </ac:spMkLst>
        </pc:spChg>
      </pc:sldChg>
    </pc:docChg>
  </pc:docChgLst>
  <pc:docChgLst>
    <pc:chgData name="Gonçalo Freitas" userId="c81ae397-b368-419c-a192-0efe683c461f" providerId="ADAL" clId="{5C09F294-B94D-4665-A836-8C729A07A658}"/>
    <pc:docChg chg="undo custSel addSld delSld modSld sldOrd">
      <pc:chgData name="Gonçalo Freitas" userId="c81ae397-b368-419c-a192-0efe683c461f" providerId="ADAL" clId="{5C09F294-B94D-4665-A836-8C729A07A658}" dt="2023-01-04T11:13:36.402" v="2409" actId="20577"/>
      <pc:docMkLst>
        <pc:docMk/>
      </pc:docMkLst>
      <pc:sldChg chg="modSp mod">
        <pc:chgData name="Gonçalo Freitas" userId="c81ae397-b368-419c-a192-0efe683c461f" providerId="ADAL" clId="{5C09F294-B94D-4665-A836-8C729A07A658}" dt="2022-12-29T18:31:36.367" v="1255" actId="6549"/>
        <pc:sldMkLst>
          <pc:docMk/>
          <pc:sldMk cId="4041433082" sldId="256"/>
        </pc:sldMkLst>
        <pc:spChg chg="mod">
          <ac:chgData name="Gonçalo Freitas" userId="c81ae397-b368-419c-a192-0efe683c461f" providerId="ADAL" clId="{5C09F294-B94D-4665-A836-8C729A07A658}" dt="2022-12-29T18:31:36.367" v="1255" actId="6549"/>
          <ac:spMkLst>
            <pc:docMk/>
            <pc:sldMk cId="4041433082" sldId="256"/>
            <ac:spMk id="10" creationId="{01C44412-AA84-403C-A202-EAB7F3C81B03}"/>
          </ac:spMkLst>
        </pc:spChg>
      </pc:sldChg>
      <pc:sldChg chg="modSp mod">
        <pc:chgData name="Gonçalo Freitas" userId="c81ae397-b368-419c-a192-0efe683c461f" providerId="ADAL" clId="{5C09F294-B94D-4665-A836-8C729A07A658}" dt="2022-12-29T18:33:46.042" v="1293"/>
        <pc:sldMkLst>
          <pc:docMk/>
          <pc:sldMk cId="2184235863" sldId="257"/>
        </pc:sldMkLst>
        <pc:spChg chg="mod">
          <ac:chgData name="Gonçalo Freitas" userId="c81ae397-b368-419c-a192-0efe683c461f" providerId="ADAL" clId="{5C09F294-B94D-4665-A836-8C729A07A658}" dt="2022-12-29T18:33:46.042" v="1293"/>
          <ac:spMkLst>
            <pc:docMk/>
            <pc:sldMk cId="2184235863" sldId="257"/>
            <ac:spMk id="59" creationId="{FDAF9C5E-FFD5-49FC-9788-18CE8F0958C1}"/>
          </ac:spMkLst>
        </pc:spChg>
      </pc:sldChg>
      <pc:sldChg chg="del">
        <pc:chgData name="Gonçalo Freitas" userId="c81ae397-b368-419c-a192-0efe683c461f" providerId="ADAL" clId="{5C09F294-B94D-4665-A836-8C729A07A658}" dt="2023-01-04T11:12:05.513" v="2387" actId="47"/>
        <pc:sldMkLst>
          <pc:docMk/>
          <pc:sldMk cId="3109501799" sldId="258"/>
        </pc:sldMkLst>
      </pc:sldChg>
      <pc:sldChg chg="del">
        <pc:chgData name="Gonçalo Freitas" userId="c81ae397-b368-419c-a192-0efe683c461f" providerId="ADAL" clId="{5C09F294-B94D-4665-A836-8C729A07A658}" dt="2023-01-04T11:12:05.513" v="2387" actId="47"/>
        <pc:sldMkLst>
          <pc:docMk/>
          <pc:sldMk cId="2961106047" sldId="259"/>
        </pc:sldMkLst>
      </pc:sldChg>
      <pc:sldChg chg="del">
        <pc:chgData name="Gonçalo Freitas" userId="c81ae397-b368-419c-a192-0efe683c461f" providerId="ADAL" clId="{5C09F294-B94D-4665-A836-8C729A07A658}" dt="2023-01-04T11:12:05.513" v="2387" actId="47"/>
        <pc:sldMkLst>
          <pc:docMk/>
          <pc:sldMk cId="1968899" sldId="260"/>
        </pc:sldMkLst>
      </pc:sldChg>
      <pc:sldChg chg="del">
        <pc:chgData name="Gonçalo Freitas" userId="c81ae397-b368-419c-a192-0efe683c461f" providerId="ADAL" clId="{5C09F294-B94D-4665-A836-8C729A07A658}" dt="2023-01-04T11:12:05.513" v="2387" actId="47"/>
        <pc:sldMkLst>
          <pc:docMk/>
          <pc:sldMk cId="2011919857" sldId="261"/>
        </pc:sldMkLst>
      </pc:sldChg>
      <pc:sldChg chg="del">
        <pc:chgData name="Gonçalo Freitas" userId="c81ae397-b368-419c-a192-0efe683c461f" providerId="ADAL" clId="{5C09F294-B94D-4665-A836-8C729A07A658}" dt="2023-01-04T11:12:05.513" v="2387" actId="47"/>
        <pc:sldMkLst>
          <pc:docMk/>
          <pc:sldMk cId="3716496139" sldId="262"/>
        </pc:sldMkLst>
      </pc:sldChg>
      <pc:sldChg chg="del">
        <pc:chgData name="Gonçalo Freitas" userId="c81ae397-b368-419c-a192-0efe683c461f" providerId="ADAL" clId="{5C09F294-B94D-4665-A836-8C729A07A658}" dt="2023-01-04T11:12:05.513" v="2387" actId="47"/>
        <pc:sldMkLst>
          <pc:docMk/>
          <pc:sldMk cId="2590226737" sldId="263"/>
        </pc:sldMkLst>
      </pc:sldChg>
      <pc:sldChg chg="del">
        <pc:chgData name="Gonçalo Freitas" userId="c81ae397-b368-419c-a192-0efe683c461f" providerId="ADAL" clId="{5C09F294-B94D-4665-A836-8C729A07A658}" dt="2023-01-04T11:12:05.513" v="2387" actId="47"/>
        <pc:sldMkLst>
          <pc:docMk/>
          <pc:sldMk cId="1423613789" sldId="264"/>
        </pc:sldMkLst>
      </pc:sldChg>
      <pc:sldChg chg="del">
        <pc:chgData name="Gonçalo Freitas" userId="c81ae397-b368-419c-a192-0efe683c461f" providerId="ADAL" clId="{5C09F294-B94D-4665-A836-8C729A07A658}" dt="2023-01-04T11:12:05.513" v="2387" actId="47"/>
        <pc:sldMkLst>
          <pc:docMk/>
          <pc:sldMk cId="1602888789" sldId="265"/>
        </pc:sldMkLst>
      </pc:sldChg>
      <pc:sldChg chg="del">
        <pc:chgData name="Gonçalo Freitas" userId="c81ae397-b368-419c-a192-0efe683c461f" providerId="ADAL" clId="{5C09F294-B94D-4665-A836-8C729A07A658}" dt="2023-01-04T11:12:05.513" v="2387" actId="47"/>
        <pc:sldMkLst>
          <pc:docMk/>
          <pc:sldMk cId="4086334256" sldId="266"/>
        </pc:sldMkLst>
      </pc:sldChg>
      <pc:sldChg chg="del">
        <pc:chgData name="Gonçalo Freitas" userId="c81ae397-b368-419c-a192-0efe683c461f" providerId="ADAL" clId="{5C09F294-B94D-4665-A836-8C729A07A658}" dt="2023-01-04T11:12:05.513" v="2387" actId="47"/>
        <pc:sldMkLst>
          <pc:docMk/>
          <pc:sldMk cId="991594624" sldId="267"/>
        </pc:sldMkLst>
      </pc:sldChg>
      <pc:sldChg chg="del">
        <pc:chgData name="Gonçalo Freitas" userId="c81ae397-b368-419c-a192-0efe683c461f" providerId="ADAL" clId="{5C09F294-B94D-4665-A836-8C729A07A658}" dt="2023-01-04T11:12:05.513" v="2387" actId="47"/>
        <pc:sldMkLst>
          <pc:docMk/>
          <pc:sldMk cId="3038399217" sldId="268"/>
        </pc:sldMkLst>
      </pc:sldChg>
      <pc:sldChg chg="del">
        <pc:chgData name="Gonçalo Freitas" userId="c81ae397-b368-419c-a192-0efe683c461f" providerId="ADAL" clId="{5C09F294-B94D-4665-A836-8C729A07A658}" dt="2023-01-04T11:12:05.513" v="2387" actId="47"/>
        <pc:sldMkLst>
          <pc:docMk/>
          <pc:sldMk cId="1312573457" sldId="269"/>
        </pc:sldMkLst>
      </pc:sldChg>
      <pc:sldChg chg="del">
        <pc:chgData name="Gonçalo Freitas" userId="c81ae397-b368-419c-a192-0efe683c461f" providerId="ADAL" clId="{5C09F294-B94D-4665-A836-8C729A07A658}" dt="2023-01-04T11:12:05.513" v="2387" actId="47"/>
        <pc:sldMkLst>
          <pc:docMk/>
          <pc:sldMk cId="1877591677" sldId="270"/>
        </pc:sldMkLst>
      </pc:sldChg>
      <pc:sldChg chg="del">
        <pc:chgData name="Gonçalo Freitas" userId="c81ae397-b368-419c-a192-0efe683c461f" providerId="ADAL" clId="{5C09F294-B94D-4665-A836-8C729A07A658}" dt="2023-01-04T11:12:05.513" v="2387" actId="47"/>
        <pc:sldMkLst>
          <pc:docMk/>
          <pc:sldMk cId="2069803008" sldId="271"/>
        </pc:sldMkLst>
      </pc:sldChg>
      <pc:sldChg chg="del">
        <pc:chgData name="Gonçalo Freitas" userId="c81ae397-b368-419c-a192-0efe683c461f" providerId="ADAL" clId="{5C09F294-B94D-4665-A836-8C729A07A658}" dt="2023-01-04T11:12:05.513" v="2387" actId="47"/>
        <pc:sldMkLst>
          <pc:docMk/>
          <pc:sldMk cId="1467684788" sldId="272"/>
        </pc:sldMkLst>
      </pc:sldChg>
      <pc:sldChg chg="del">
        <pc:chgData name="Gonçalo Freitas" userId="c81ae397-b368-419c-a192-0efe683c461f" providerId="ADAL" clId="{5C09F294-B94D-4665-A836-8C729A07A658}" dt="2023-01-04T11:12:05.513" v="2387" actId="47"/>
        <pc:sldMkLst>
          <pc:docMk/>
          <pc:sldMk cId="2981683180" sldId="273"/>
        </pc:sldMkLst>
      </pc:sldChg>
      <pc:sldChg chg="del">
        <pc:chgData name="Gonçalo Freitas" userId="c81ae397-b368-419c-a192-0efe683c461f" providerId="ADAL" clId="{5C09F294-B94D-4665-A836-8C729A07A658}" dt="2023-01-04T11:12:05.513" v="2387" actId="47"/>
        <pc:sldMkLst>
          <pc:docMk/>
          <pc:sldMk cId="2946034355" sldId="274"/>
        </pc:sldMkLst>
      </pc:sldChg>
      <pc:sldChg chg="delSp modSp mod modTransition">
        <pc:chgData name="Gonçalo Freitas" userId="c81ae397-b368-419c-a192-0efe683c461f" providerId="ADAL" clId="{5C09F294-B94D-4665-A836-8C729A07A658}" dt="2022-12-29T18:30:22.863" v="1167"/>
        <pc:sldMkLst>
          <pc:docMk/>
          <pc:sldMk cId="2806944598" sldId="275"/>
        </pc:sldMkLst>
        <pc:spChg chg="del">
          <ac:chgData name="Gonçalo Freitas" userId="c81ae397-b368-419c-a192-0efe683c461f" providerId="ADAL" clId="{5C09F294-B94D-4665-A836-8C729A07A658}" dt="2022-12-29T18:28:54.248" v="1153" actId="478"/>
          <ac:spMkLst>
            <pc:docMk/>
            <pc:sldMk cId="2806944598" sldId="275"/>
            <ac:spMk id="14" creationId="{A6332EFB-A5F4-469F-9C70-AB8197068B1A}"/>
          </ac:spMkLst>
        </pc:spChg>
        <pc:spChg chg="del">
          <ac:chgData name="Gonçalo Freitas" userId="c81ae397-b368-419c-a192-0efe683c461f" providerId="ADAL" clId="{5C09F294-B94D-4665-A836-8C729A07A658}" dt="2022-12-29T18:28:52.884" v="1152" actId="478"/>
          <ac:spMkLst>
            <pc:docMk/>
            <pc:sldMk cId="2806944598" sldId="275"/>
            <ac:spMk id="21" creationId="{3C259BDD-35DF-471C-9AF0-858004861761}"/>
          </ac:spMkLst>
        </pc:spChg>
        <pc:spChg chg="mod">
          <ac:chgData name="Gonçalo Freitas" userId="c81ae397-b368-419c-a192-0efe683c461f" providerId="ADAL" clId="{5C09F294-B94D-4665-A836-8C729A07A658}" dt="2022-12-29T18:29:00.524" v="1156" actId="207"/>
          <ac:spMkLst>
            <pc:docMk/>
            <pc:sldMk cId="2806944598" sldId="275"/>
            <ac:spMk id="22" creationId="{D185F1A6-517F-4333-A04B-A1833CCBA402}"/>
          </ac:spMkLst>
        </pc:spChg>
      </pc:sldChg>
      <pc:sldChg chg="del">
        <pc:chgData name="Gonçalo Freitas" userId="c81ae397-b368-419c-a192-0efe683c461f" providerId="ADAL" clId="{5C09F294-B94D-4665-A836-8C729A07A658}" dt="2023-01-04T11:12:05.513" v="2387" actId="47"/>
        <pc:sldMkLst>
          <pc:docMk/>
          <pc:sldMk cId="1250618105" sldId="277"/>
        </pc:sldMkLst>
      </pc:sldChg>
      <pc:sldChg chg="addSp delSp modSp mod modNotesTx">
        <pc:chgData name="Gonçalo Freitas" userId="c81ae397-b368-419c-a192-0efe683c461f" providerId="ADAL" clId="{5C09F294-B94D-4665-A836-8C729A07A658}" dt="2023-01-04T11:12:56.749" v="2398" actId="20577"/>
        <pc:sldMkLst>
          <pc:docMk/>
          <pc:sldMk cId="3376122394" sldId="278"/>
        </pc:sldMkLst>
        <pc:spChg chg="mod">
          <ac:chgData name="Gonçalo Freitas" userId="c81ae397-b368-419c-a192-0efe683c461f" providerId="ADAL" clId="{5C09F294-B94D-4665-A836-8C729A07A658}" dt="2022-12-29T18:35:51.837" v="1306"/>
          <ac:spMkLst>
            <pc:docMk/>
            <pc:sldMk cId="3376122394" sldId="278"/>
            <ac:spMk id="2" creationId="{C0E39ACB-5326-AC96-EA64-190B1C6884FF}"/>
          </ac:spMkLst>
        </pc:spChg>
        <pc:spChg chg="add del mod">
          <ac:chgData name="Gonçalo Freitas" userId="c81ae397-b368-419c-a192-0efe683c461f" providerId="ADAL" clId="{5C09F294-B94D-4665-A836-8C729A07A658}" dt="2022-12-29T18:34:09.357" v="1304" actId="478"/>
          <ac:spMkLst>
            <pc:docMk/>
            <pc:sldMk cId="3376122394" sldId="278"/>
            <ac:spMk id="5" creationId="{8FD59253-35B1-014B-F2D1-3B0137BDFA17}"/>
          </ac:spMkLst>
        </pc:spChg>
        <pc:spChg chg="add mod">
          <ac:chgData name="Gonçalo Freitas" userId="c81ae397-b368-419c-a192-0efe683c461f" providerId="ADAL" clId="{5C09F294-B94D-4665-A836-8C729A07A658}" dt="2022-12-29T18:34:07.908" v="1303"/>
          <ac:spMkLst>
            <pc:docMk/>
            <pc:sldMk cId="3376122394" sldId="278"/>
            <ac:spMk id="6" creationId="{CEC7B440-65B0-1369-AA96-59B1768426E9}"/>
          </ac:spMkLst>
        </pc:spChg>
        <pc:spChg chg="del">
          <ac:chgData name="Gonçalo Freitas" userId="c81ae397-b368-419c-a192-0efe683c461f" providerId="ADAL" clId="{5C09F294-B94D-4665-A836-8C729A07A658}" dt="2022-12-29T18:34:07.580" v="1302" actId="478"/>
          <ac:spMkLst>
            <pc:docMk/>
            <pc:sldMk cId="3376122394" sldId="278"/>
            <ac:spMk id="59" creationId="{FDAF9C5E-FFD5-49FC-9788-18CE8F0958C1}"/>
          </ac:spMkLst>
        </pc:spChg>
      </pc:sldChg>
      <pc:sldChg chg="addSp delSp modSp mod modNotesTx">
        <pc:chgData name="Gonçalo Freitas" userId="c81ae397-b368-419c-a192-0efe683c461f" providerId="ADAL" clId="{5C09F294-B94D-4665-A836-8C729A07A658}" dt="2023-01-04T11:13:03.515" v="2402" actId="20577"/>
        <pc:sldMkLst>
          <pc:docMk/>
          <pc:sldMk cId="929246127" sldId="279"/>
        </pc:sldMkLst>
        <pc:spChg chg="add del">
          <ac:chgData name="Gonçalo Freitas" userId="c81ae397-b368-419c-a192-0efe683c461f" providerId="ADAL" clId="{5C09F294-B94D-4665-A836-8C729A07A658}" dt="2023-01-03T17:02:05.721" v="1632" actId="22"/>
          <ac:spMkLst>
            <pc:docMk/>
            <pc:sldMk cId="929246127" sldId="279"/>
            <ac:spMk id="4" creationId="{3ADFFCD4-249A-2BD4-2676-0FCF98AA42B1}"/>
          </ac:spMkLst>
        </pc:spChg>
        <pc:spChg chg="add del mod">
          <ac:chgData name="Gonçalo Freitas" userId="c81ae397-b368-419c-a192-0efe683c461f" providerId="ADAL" clId="{5C09F294-B94D-4665-A836-8C729A07A658}" dt="2022-12-29T18:34:02.723" v="1301" actId="478"/>
          <ac:spMkLst>
            <pc:docMk/>
            <pc:sldMk cId="929246127" sldId="279"/>
            <ac:spMk id="4" creationId="{4A0BEE2E-46A5-3AB3-7F41-2664494221A4}"/>
          </ac:spMkLst>
        </pc:spChg>
        <pc:spChg chg="add mod">
          <ac:chgData name="Gonçalo Freitas" userId="c81ae397-b368-419c-a192-0efe683c461f" providerId="ADAL" clId="{5C09F294-B94D-4665-A836-8C729A07A658}" dt="2022-12-29T18:33:51.788" v="1295"/>
          <ac:spMkLst>
            <pc:docMk/>
            <pc:sldMk cId="929246127" sldId="279"/>
            <ac:spMk id="5" creationId="{79C79197-3A3A-4934-879D-0122FFF70A63}"/>
          </ac:spMkLst>
        </pc:spChg>
        <pc:spChg chg="del mod">
          <ac:chgData name="Gonçalo Freitas" userId="c81ae397-b368-419c-a192-0efe683c461f" providerId="ADAL" clId="{5C09F294-B94D-4665-A836-8C729A07A658}" dt="2022-12-29T18:33:51.557" v="1294" actId="478"/>
          <ac:spMkLst>
            <pc:docMk/>
            <pc:sldMk cId="929246127" sldId="279"/>
            <ac:spMk id="59" creationId="{FDAF9C5E-FFD5-49FC-9788-18CE8F0958C1}"/>
          </ac:spMkLst>
        </pc:spChg>
      </pc:sldChg>
      <pc:sldChg chg="addSp delSp modSp mod">
        <pc:chgData name="Gonçalo Freitas" userId="c81ae397-b368-419c-a192-0efe683c461f" providerId="ADAL" clId="{5C09F294-B94D-4665-A836-8C729A07A658}" dt="2022-12-29T18:34:00.938" v="1300" actId="478"/>
        <pc:sldMkLst>
          <pc:docMk/>
          <pc:sldMk cId="3318325307" sldId="280"/>
        </pc:sldMkLst>
        <pc:spChg chg="add del mod">
          <ac:chgData name="Gonçalo Freitas" userId="c81ae397-b368-419c-a192-0efe683c461f" providerId="ADAL" clId="{5C09F294-B94D-4665-A836-8C729A07A658}" dt="2022-12-29T18:34:00.938" v="1300" actId="478"/>
          <ac:spMkLst>
            <pc:docMk/>
            <pc:sldMk cId="3318325307" sldId="280"/>
            <ac:spMk id="3" creationId="{E49CE26B-44A5-E8DF-19EB-E55E74AC45EA}"/>
          </ac:spMkLst>
        </pc:spChg>
        <pc:spChg chg="add mod">
          <ac:chgData name="Gonçalo Freitas" userId="c81ae397-b368-419c-a192-0efe683c461f" providerId="ADAL" clId="{5C09F294-B94D-4665-A836-8C729A07A658}" dt="2022-12-29T18:33:55.339" v="1297"/>
          <ac:spMkLst>
            <pc:docMk/>
            <pc:sldMk cId="3318325307" sldId="280"/>
            <ac:spMk id="5" creationId="{72AFAA3E-72AA-93BB-C955-7FB8A23DCED5}"/>
          </ac:spMkLst>
        </pc:spChg>
        <pc:spChg chg="mod">
          <ac:chgData name="Gonçalo Freitas" userId="c81ae397-b368-419c-a192-0efe683c461f" providerId="ADAL" clId="{5C09F294-B94D-4665-A836-8C729A07A658}" dt="2022-12-29T18:33:57.149" v="1299" actId="1076"/>
          <ac:spMkLst>
            <pc:docMk/>
            <pc:sldMk cId="3318325307" sldId="280"/>
            <ac:spMk id="12" creationId="{1E244391-ED4F-2204-CF08-FF1BA011A4FA}"/>
          </ac:spMkLst>
        </pc:spChg>
        <pc:spChg chg="del">
          <ac:chgData name="Gonçalo Freitas" userId="c81ae397-b368-419c-a192-0efe683c461f" providerId="ADAL" clId="{5C09F294-B94D-4665-A836-8C729A07A658}" dt="2022-12-29T18:33:55.141" v="1296" actId="478"/>
          <ac:spMkLst>
            <pc:docMk/>
            <pc:sldMk cId="3318325307" sldId="280"/>
            <ac:spMk id="59" creationId="{FDAF9C5E-FFD5-49FC-9788-18CE8F0958C1}"/>
          </ac:spMkLst>
        </pc:spChg>
      </pc:sldChg>
      <pc:sldChg chg="addSp delSp modSp mod modNotesTx">
        <pc:chgData name="Gonçalo Freitas" userId="c81ae397-b368-419c-a192-0efe683c461f" providerId="ADAL" clId="{5C09F294-B94D-4665-A836-8C729A07A658}" dt="2023-01-04T11:12:54.895" v="2397" actId="20577"/>
        <pc:sldMkLst>
          <pc:docMk/>
          <pc:sldMk cId="3327528148" sldId="282"/>
        </pc:sldMkLst>
        <pc:spChg chg="add del">
          <ac:chgData name="Gonçalo Freitas" userId="c81ae397-b368-419c-a192-0efe683c461f" providerId="ADAL" clId="{5C09F294-B94D-4665-A836-8C729A07A658}" dt="2023-01-03T17:01:34.568" v="1624" actId="22"/>
          <ac:spMkLst>
            <pc:docMk/>
            <pc:sldMk cId="3327528148" sldId="282"/>
            <ac:spMk id="3" creationId="{D7580CF7-88FF-7258-80CD-A55DF59243C1}"/>
          </ac:spMkLst>
        </pc:spChg>
        <pc:spChg chg="mod">
          <ac:chgData name="Gonçalo Freitas" userId="c81ae397-b368-419c-a192-0efe683c461f" providerId="ADAL" clId="{5C09F294-B94D-4665-A836-8C729A07A658}" dt="2022-12-29T18:41:28.528" v="1400" actId="20577"/>
          <ac:spMkLst>
            <pc:docMk/>
            <pc:sldMk cId="3327528148" sldId="282"/>
            <ac:spMk id="15" creationId="{BA313B6F-74E0-CCC5-5AC0-737F66C3745D}"/>
          </ac:spMkLst>
        </pc:spChg>
      </pc:sldChg>
      <pc:sldChg chg="delSp modSp del mod">
        <pc:chgData name="Gonçalo Freitas" userId="c81ae397-b368-419c-a192-0efe683c461f" providerId="ADAL" clId="{5C09F294-B94D-4665-A836-8C729A07A658}" dt="2022-12-29T18:41:17.801" v="1397" actId="47"/>
        <pc:sldMkLst>
          <pc:docMk/>
          <pc:sldMk cId="3730726067" sldId="283"/>
        </pc:sldMkLst>
        <pc:spChg chg="mod">
          <ac:chgData name="Gonçalo Freitas" userId="c81ae397-b368-419c-a192-0efe683c461f" providerId="ADAL" clId="{5C09F294-B94D-4665-A836-8C729A07A658}" dt="2022-12-29T18:39:29.200" v="1371" actId="1076"/>
          <ac:spMkLst>
            <pc:docMk/>
            <pc:sldMk cId="3730726067" sldId="283"/>
            <ac:spMk id="15" creationId="{BA313B6F-74E0-CCC5-5AC0-737F66C3745D}"/>
          </ac:spMkLst>
        </pc:spChg>
        <pc:spChg chg="del">
          <ac:chgData name="Gonçalo Freitas" userId="c81ae397-b368-419c-a192-0efe683c461f" providerId="ADAL" clId="{5C09F294-B94D-4665-A836-8C729A07A658}" dt="2022-12-29T18:39:04.801" v="1356" actId="478"/>
          <ac:spMkLst>
            <pc:docMk/>
            <pc:sldMk cId="3730726067" sldId="283"/>
            <ac:spMk id="32" creationId="{139E6C2A-3009-BD40-57D9-7258AEC038AE}"/>
          </ac:spMkLst>
        </pc:spChg>
        <pc:spChg chg="del">
          <ac:chgData name="Gonçalo Freitas" userId="c81ae397-b368-419c-a192-0efe683c461f" providerId="ADAL" clId="{5C09F294-B94D-4665-A836-8C729A07A658}" dt="2022-12-29T18:39:05.793" v="1357" actId="478"/>
          <ac:spMkLst>
            <pc:docMk/>
            <pc:sldMk cId="3730726067" sldId="283"/>
            <ac:spMk id="39" creationId="{06EB347B-9037-44AF-D22C-358961FE85BA}"/>
          </ac:spMkLst>
        </pc:spChg>
        <pc:cxnChg chg="del">
          <ac:chgData name="Gonçalo Freitas" userId="c81ae397-b368-419c-a192-0efe683c461f" providerId="ADAL" clId="{5C09F294-B94D-4665-A836-8C729A07A658}" dt="2022-12-29T18:39:06.784" v="1358" actId="478"/>
          <ac:cxnSpMkLst>
            <pc:docMk/>
            <pc:sldMk cId="3730726067" sldId="283"/>
            <ac:cxnSpMk id="40" creationId="{A5756904-657D-28D7-B30E-6B50879252EE}"/>
          </ac:cxnSpMkLst>
        </pc:cxnChg>
      </pc:sldChg>
      <pc:sldChg chg="del">
        <pc:chgData name="Gonçalo Freitas" userId="c81ae397-b368-419c-a192-0efe683c461f" providerId="ADAL" clId="{5C09F294-B94D-4665-A836-8C729A07A658}" dt="2022-12-29T18:40:54.016" v="1388" actId="47"/>
        <pc:sldMkLst>
          <pc:docMk/>
          <pc:sldMk cId="3450922052" sldId="284"/>
        </pc:sldMkLst>
      </pc:sldChg>
      <pc:sldChg chg="addSp modSp del mod">
        <pc:chgData name="Gonçalo Freitas" userId="c81ae397-b368-419c-a192-0efe683c461f" providerId="ADAL" clId="{5C09F294-B94D-4665-A836-8C729A07A658}" dt="2022-12-29T18:39:02.243" v="1355" actId="47"/>
        <pc:sldMkLst>
          <pc:docMk/>
          <pc:sldMk cId="3888171084" sldId="285"/>
        </pc:sldMkLst>
        <pc:spChg chg="add mod">
          <ac:chgData name="Gonçalo Freitas" userId="c81ae397-b368-419c-a192-0efe683c461f" providerId="ADAL" clId="{5C09F294-B94D-4665-A836-8C729A07A658}" dt="2022-12-29T18:37:23.650" v="1317" actId="1076"/>
          <ac:spMkLst>
            <pc:docMk/>
            <pc:sldMk cId="3888171084" sldId="285"/>
            <ac:spMk id="4" creationId="{01D72998-3609-2394-4A79-4DEE9FF5C51E}"/>
          </ac:spMkLst>
        </pc:spChg>
        <pc:spChg chg="add mod">
          <ac:chgData name="Gonçalo Freitas" userId="c81ae397-b368-419c-a192-0efe683c461f" providerId="ADAL" clId="{5C09F294-B94D-4665-A836-8C729A07A658}" dt="2022-12-29T18:37:47.978" v="1331" actId="1076"/>
          <ac:spMkLst>
            <pc:docMk/>
            <pc:sldMk cId="3888171084" sldId="285"/>
            <ac:spMk id="11" creationId="{3577C78E-C37F-E43C-DF2D-2A01FF34E1EE}"/>
          </ac:spMkLst>
        </pc:spChg>
        <pc:spChg chg="mod">
          <ac:chgData name="Gonçalo Freitas" userId="c81ae397-b368-419c-a192-0efe683c461f" providerId="ADAL" clId="{5C09F294-B94D-4665-A836-8C729A07A658}" dt="2022-12-29T18:37:28.268" v="1320" actId="1076"/>
          <ac:spMkLst>
            <pc:docMk/>
            <pc:sldMk cId="3888171084" sldId="285"/>
            <ac:spMk id="20" creationId="{07BC5FE9-51FF-204D-FC72-BC95EF26BBA3}"/>
          </ac:spMkLst>
        </pc:spChg>
        <pc:cxnChg chg="mod">
          <ac:chgData name="Gonçalo Freitas" userId="c81ae397-b368-419c-a192-0efe683c461f" providerId="ADAL" clId="{5C09F294-B94D-4665-A836-8C729A07A658}" dt="2022-12-29T18:37:17.993" v="1314" actId="14100"/>
          <ac:cxnSpMkLst>
            <pc:docMk/>
            <pc:sldMk cId="3888171084" sldId="285"/>
            <ac:cxnSpMk id="33" creationId="{799DC15C-659E-94CE-7004-FB752EB388C8}"/>
          </ac:cxnSpMkLst>
        </pc:cxnChg>
      </pc:sldChg>
      <pc:sldChg chg="addSp delSp modSp mod">
        <pc:chgData name="Gonçalo Freitas" userId="c81ae397-b368-419c-a192-0efe683c461f" providerId="ADAL" clId="{5C09F294-B94D-4665-A836-8C729A07A658}" dt="2022-12-29T18:39:40.813" v="1386" actId="1076"/>
        <pc:sldMkLst>
          <pc:docMk/>
          <pc:sldMk cId="1972166649" sldId="286"/>
        </pc:sldMkLst>
        <pc:spChg chg="add mod">
          <ac:chgData name="Gonçalo Freitas" userId="c81ae397-b368-419c-a192-0efe683c461f" providerId="ADAL" clId="{5C09F294-B94D-4665-A836-8C729A07A658}" dt="2022-12-29T18:37:58.845" v="1333"/>
          <ac:spMkLst>
            <pc:docMk/>
            <pc:sldMk cId="1972166649" sldId="286"/>
            <ac:spMk id="3" creationId="{5DEE29E0-B524-1FD5-FD14-A7EA3F7D8EDA}"/>
          </ac:spMkLst>
        </pc:spChg>
        <pc:spChg chg="mod">
          <ac:chgData name="Gonçalo Freitas" userId="c81ae397-b368-419c-a192-0efe683c461f" providerId="ADAL" clId="{5C09F294-B94D-4665-A836-8C729A07A658}" dt="2022-12-29T18:39:40.813" v="1386" actId="1076"/>
          <ac:spMkLst>
            <pc:docMk/>
            <pc:sldMk cId="1972166649" sldId="286"/>
            <ac:spMk id="15" creationId="{BA313B6F-74E0-CCC5-5AC0-737F66C3745D}"/>
          </ac:spMkLst>
        </pc:spChg>
        <pc:cxnChg chg="add mod">
          <ac:chgData name="Gonçalo Freitas" userId="c81ae397-b368-419c-a192-0efe683c461f" providerId="ADAL" clId="{5C09F294-B94D-4665-A836-8C729A07A658}" dt="2022-12-29T18:37:58.845" v="1333"/>
          <ac:cxnSpMkLst>
            <pc:docMk/>
            <pc:sldMk cId="1972166649" sldId="286"/>
            <ac:cxnSpMk id="2" creationId="{350EBB53-004D-E8BC-44AD-F201B54A30EF}"/>
          </ac:cxnSpMkLst>
        </pc:cxnChg>
        <pc:cxnChg chg="add mod">
          <ac:chgData name="Gonçalo Freitas" userId="c81ae397-b368-419c-a192-0efe683c461f" providerId="ADAL" clId="{5C09F294-B94D-4665-A836-8C729A07A658}" dt="2022-12-29T18:38:16.239" v="1344" actId="14100"/>
          <ac:cxnSpMkLst>
            <pc:docMk/>
            <pc:sldMk cId="1972166649" sldId="286"/>
            <ac:cxnSpMk id="4" creationId="{A70E30EE-49D8-7A49-9B87-3072ED792297}"/>
          </ac:cxnSpMkLst>
        </pc:cxnChg>
        <pc:cxnChg chg="del">
          <ac:chgData name="Gonçalo Freitas" userId="c81ae397-b368-419c-a192-0efe683c461f" providerId="ADAL" clId="{5C09F294-B94D-4665-A836-8C729A07A658}" dt="2022-12-29T18:37:58.645" v="1332" actId="478"/>
          <ac:cxnSpMkLst>
            <pc:docMk/>
            <pc:sldMk cId="1972166649" sldId="286"/>
            <ac:cxnSpMk id="33" creationId="{799DC15C-659E-94CE-7004-FB752EB388C8}"/>
          </ac:cxnSpMkLst>
        </pc:cxnChg>
      </pc:sldChg>
      <pc:sldChg chg="addSp delSp modSp new mod modTransition modNotesTx">
        <pc:chgData name="Gonçalo Freitas" userId="c81ae397-b368-419c-a192-0efe683c461f" providerId="ADAL" clId="{5C09F294-B94D-4665-A836-8C729A07A658}" dt="2023-01-04T11:12:40.733" v="2393" actId="20577"/>
        <pc:sldMkLst>
          <pc:docMk/>
          <pc:sldMk cId="914116384" sldId="287"/>
        </pc:sldMkLst>
        <pc:spChg chg="add del">
          <ac:chgData name="Gonçalo Freitas" userId="c81ae397-b368-419c-a192-0efe683c461f" providerId="ADAL" clId="{5C09F294-B94D-4665-A836-8C729A07A658}" dt="2022-12-29T18:07:33.395" v="56" actId="478"/>
          <ac:spMkLst>
            <pc:docMk/>
            <pc:sldMk cId="914116384" sldId="287"/>
            <ac:spMk id="2" creationId="{9D012C22-1E4C-8FA6-DEC7-3D7D62BD70F5}"/>
          </ac:spMkLst>
        </pc:spChg>
        <pc:spChg chg="mod">
          <ac:chgData name="Gonçalo Freitas" userId="c81ae397-b368-419c-a192-0efe683c461f" providerId="ADAL" clId="{5C09F294-B94D-4665-A836-8C729A07A658}" dt="2022-12-29T18:07:40.162" v="59" actId="1076"/>
          <ac:spMkLst>
            <pc:docMk/>
            <pc:sldMk cId="914116384" sldId="287"/>
            <ac:spMk id="3" creationId="{F9868C00-D824-04CC-A7CF-2FCD973C16BF}"/>
          </ac:spMkLst>
        </pc:spChg>
        <pc:spChg chg="del">
          <ac:chgData name="Gonçalo Freitas" userId="c81ae397-b368-419c-a192-0efe683c461f" providerId="ADAL" clId="{5C09F294-B94D-4665-A836-8C729A07A658}" dt="2022-12-29T18:06:56.256" v="3" actId="478"/>
          <ac:spMkLst>
            <pc:docMk/>
            <pc:sldMk cId="914116384" sldId="287"/>
            <ac:spMk id="4" creationId="{381DB8F0-0074-25D7-2497-7EA588CFD288}"/>
          </ac:spMkLst>
        </pc:spChg>
        <pc:spChg chg="del">
          <ac:chgData name="Gonçalo Freitas" userId="c81ae397-b368-419c-a192-0efe683c461f" providerId="ADAL" clId="{5C09F294-B94D-4665-A836-8C729A07A658}" dt="2022-12-29T18:06:56.256" v="3" actId="478"/>
          <ac:spMkLst>
            <pc:docMk/>
            <pc:sldMk cId="914116384" sldId="287"/>
            <ac:spMk id="5" creationId="{72E26F3B-172F-26F9-9FC5-F802923CD5AE}"/>
          </ac:spMkLst>
        </pc:spChg>
        <pc:spChg chg="del">
          <ac:chgData name="Gonçalo Freitas" userId="c81ae397-b368-419c-a192-0efe683c461f" providerId="ADAL" clId="{5C09F294-B94D-4665-A836-8C729A07A658}" dt="2022-12-29T18:06:56.256" v="3" actId="478"/>
          <ac:spMkLst>
            <pc:docMk/>
            <pc:sldMk cId="914116384" sldId="287"/>
            <ac:spMk id="6" creationId="{9CECAA11-C7B0-FC65-5EAA-E7A8315D495F}"/>
          </ac:spMkLst>
        </pc:spChg>
        <pc:spChg chg="del">
          <ac:chgData name="Gonçalo Freitas" userId="c81ae397-b368-419c-a192-0efe683c461f" providerId="ADAL" clId="{5C09F294-B94D-4665-A836-8C729A07A658}" dt="2022-12-29T18:06:56.256" v="3" actId="478"/>
          <ac:spMkLst>
            <pc:docMk/>
            <pc:sldMk cId="914116384" sldId="287"/>
            <ac:spMk id="7" creationId="{141BE39B-E34B-45A4-01A2-3A63770EE75E}"/>
          </ac:spMkLst>
        </pc:spChg>
        <pc:spChg chg="del">
          <ac:chgData name="Gonçalo Freitas" userId="c81ae397-b368-419c-a192-0efe683c461f" providerId="ADAL" clId="{5C09F294-B94D-4665-A836-8C729A07A658}" dt="2022-12-29T18:06:56.256" v="3" actId="478"/>
          <ac:spMkLst>
            <pc:docMk/>
            <pc:sldMk cId="914116384" sldId="287"/>
            <ac:spMk id="8" creationId="{DA4926C8-EE32-90E7-1606-0C75CE248DCB}"/>
          </ac:spMkLst>
        </pc:spChg>
        <pc:spChg chg="del">
          <ac:chgData name="Gonçalo Freitas" userId="c81ae397-b368-419c-a192-0efe683c461f" providerId="ADAL" clId="{5C09F294-B94D-4665-A836-8C729A07A658}" dt="2022-12-29T18:06:59.231" v="5" actId="478"/>
          <ac:spMkLst>
            <pc:docMk/>
            <pc:sldMk cId="914116384" sldId="287"/>
            <ac:spMk id="9" creationId="{95DB7FE7-D593-3CC4-95F0-803C4C40CFBA}"/>
          </ac:spMkLst>
        </pc:spChg>
        <pc:spChg chg="mod">
          <ac:chgData name="Gonçalo Freitas" userId="c81ae397-b368-419c-a192-0efe683c461f" providerId="ADAL" clId="{5C09F294-B94D-4665-A836-8C729A07A658}" dt="2022-12-29T18:07:05.467" v="7" actId="207"/>
          <ac:spMkLst>
            <pc:docMk/>
            <pc:sldMk cId="914116384" sldId="287"/>
            <ac:spMk id="10" creationId="{3FE87483-04A1-0422-55A9-C1306D81CB10}"/>
          </ac:spMkLst>
        </pc:spChg>
        <pc:spChg chg="del">
          <ac:chgData name="Gonçalo Freitas" userId="c81ae397-b368-419c-a192-0efe683c461f" providerId="ADAL" clId="{5C09F294-B94D-4665-A836-8C729A07A658}" dt="2022-12-29T18:06:57.692" v="4" actId="478"/>
          <ac:spMkLst>
            <pc:docMk/>
            <pc:sldMk cId="914116384" sldId="287"/>
            <ac:spMk id="11" creationId="{3EBB1174-C855-C3E1-BF33-8B4B2224EF01}"/>
          </ac:spMkLst>
        </pc:spChg>
        <pc:spChg chg="add mod">
          <ac:chgData name="Gonçalo Freitas" userId="c81ae397-b368-419c-a192-0efe683c461f" providerId="ADAL" clId="{5C09F294-B94D-4665-A836-8C729A07A658}" dt="2022-12-29T18:47:23.873" v="1421" actId="14100"/>
          <ac:spMkLst>
            <pc:docMk/>
            <pc:sldMk cId="914116384" sldId="287"/>
            <ac:spMk id="16" creationId="{D3BC6618-6E93-3295-9FF5-33AA35F4D09F}"/>
          </ac:spMkLst>
        </pc:spChg>
        <pc:spChg chg="add mod">
          <ac:chgData name="Gonçalo Freitas" userId="c81ae397-b368-419c-a192-0efe683c461f" providerId="ADAL" clId="{5C09F294-B94D-4665-A836-8C729A07A658}" dt="2022-12-29T18:47:26.820" v="1423" actId="20577"/>
          <ac:spMkLst>
            <pc:docMk/>
            <pc:sldMk cId="914116384" sldId="287"/>
            <ac:spMk id="19" creationId="{F7F6C45A-2A3E-A03E-89D6-2F320EF939E3}"/>
          </ac:spMkLst>
        </pc:spChg>
        <pc:spChg chg="add mod">
          <ac:chgData name="Gonçalo Freitas" userId="c81ae397-b368-419c-a192-0efe683c461f" providerId="ADAL" clId="{5C09F294-B94D-4665-A836-8C729A07A658}" dt="2022-12-29T18:12:13.249" v="251" actId="20577"/>
          <ac:spMkLst>
            <pc:docMk/>
            <pc:sldMk cId="914116384" sldId="287"/>
            <ac:spMk id="22" creationId="{F5A4EEBB-4E7B-FE7C-168C-10F000DDCEF4}"/>
          </ac:spMkLst>
        </pc:spChg>
        <pc:picChg chg="add del mod">
          <ac:chgData name="Gonçalo Freitas" userId="c81ae397-b368-419c-a192-0efe683c461f" providerId="ADAL" clId="{5C09F294-B94D-4665-A836-8C729A07A658}" dt="2023-01-03T15:59:42.316" v="1513" actId="478"/>
          <ac:picMkLst>
            <pc:docMk/>
            <pc:sldMk cId="914116384" sldId="287"/>
            <ac:picMk id="4" creationId="{09846F0C-75E6-753D-4DD6-D12028BCEEA8}"/>
          </ac:picMkLst>
        </pc:picChg>
        <pc:picChg chg="add mod modCrop">
          <ac:chgData name="Gonçalo Freitas" userId="c81ae397-b368-419c-a192-0efe683c461f" providerId="ADAL" clId="{5C09F294-B94D-4665-A836-8C729A07A658}" dt="2023-01-03T16:00:26.388" v="1523" actId="14100"/>
          <ac:picMkLst>
            <pc:docMk/>
            <pc:sldMk cId="914116384" sldId="287"/>
            <ac:picMk id="6" creationId="{E568A1DD-903D-B0C7-7DFF-AFE566C73449}"/>
          </ac:picMkLst>
        </pc:picChg>
        <pc:picChg chg="add mod">
          <ac:chgData name="Gonçalo Freitas" userId="c81ae397-b368-419c-a192-0efe683c461f" providerId="ADAL" clId="{5C09F294-B94D-4665-A836-8C729A07A658}" dt="2022-12-29T18:07:53.248" v="61" actId="1076"/>
          <ac:picMkLst>
            <pc:docMk/>
            <pc:sldMk cId="914116384" sldId="287"/>
            <ac:picMk id="13" creationId="{30B25EA1-6ADF-B5D7-8503-E0B7A47280CA}"/>
          </ac:picMkLst>
        </pc:picChg>
        <pc:picChg chg="add mod">
          <ac:chgData name="Gonçalo Freitas" userId="c81ae397-b368-419c-a192-0efe683c461f" providerId="ADAL" clId="{5C09F294-B94D-4665-A836-8C729A07A658}" dt="2023-01-03T15:59:20.124" v="1505" actId="14100"/>
          <ac:picMkLst>
            <pc:docMk/>
            <pc:sldMk cId="914116384" sldId="287"/>
            <ac:picMk id="15" creationId="{5B08C268-953F-F71D-3A5F-B6E5A9FB80B8}"/>
          </ac:picMkLst>
        </pc:picChg>
        <pc:picChg chg="add mod">
          <ac:chgData name="Gonçalo Freitas" userId="c81ae397-b368-419c-a192-0efe683c461f" providerId="ADAL" clId="{5C09F294-B94D-4665-A836-8C729A07A658}" dt="2022-12-29T18:09:56.441" v="115" actId="1076"/>
          <ac:picMkLst>
            <pc:docMk/>
            <pc:sldMk cId="914116384" sldId="287"/>
            <ac:picMk id="18" creationId="{2C8D4350-BADD-2DAE-02E8-0E6538AE14A9}"/>
          </ac:picMkLst>
        </pc:picChg>
        <pc:picChg chg="add mod">
          <ac:chgData name="Gonçalo Freitas" userId="c81ae397-b368-419c-a192-0efe683c461f" providerId="ADAL" clId="{5C09F294-B94D-4665-A836-8C729A07A658}" dt="2023-01-03T16:04:05.250" v="1529" actId="14826"/>
          <ac:picMkLst>
            <pc:docMk/>
            <pc:sldMk cId="914116384" sldId="287"/>
            <ac:picMk id="21" creationId="{233D72F3-BABF-8089-A2F5-EF570F8F8849}"/>
          </ac:picMkLst>
        </pc:picChg>
      </pc:sldChg>
      <pc:sldChg chg="addSp delSp modSp add mod modTransition modNotesTx">
        <pc:chgData name="Gonçalo Freitas" userId="c81ae397-b368-419c-a192-0efe683c461f" providerId="ADAL" clId="{5C09F294-B94D-4665-A836-8C729A07A658}" dt="2023-01-04T11:12:36.324" v="2391" actId="20577"/>
        <pc:sldMkLst>
          <pc:docMk/>
          <pc:sldMk cId="2759214701" sldId="288"/>
        </pc:sldMkLst>
        <pc:spChg chg="mod">
          <ac:chgData name="Gonçalo Freitas" userId="c81ae397-b368-419c-a192-0efe683c461f" providerId="ADAL" clId="{5C09F294-B94D-4665-A836-8C729A07A658}" dt="2022-12-29T18:47:03.892" v="1414" actId="14100"/>
          <ac:spMkLst>
            <pc:docMk/>
            <pc:sldMk cId="2759214701" sldId="288"/>
            <ac:spMk id="16" creationId="{D3BC6618-6E93-3295-9FF5-33AA35F4D09F}"/>
          </ac:spMkLst>
        </pc:spChg>
        <pc:spChg chg="mod">
          <ac:chgData name="Gonçalo Freitas" userId="c81ae397-b368-419c-a192-0efe683c461f" providerId="ADAL" clId="{5C09F294-B94D-4665-A836-8C729A07A658}" dt="2023-01-03T16:00:35.572" v="1524" actId="1076"/>
          <ac:spMkLst>
            <pc:docMk/>
            <pc:sldMk cId="2759214701" sldId="288"/>
            <ac:spMk id="19" creationId="{F7F6C45A-2A3E-A03E-89D6-2F320EF939E3}"/>
          </ac:spMkLst>
        </pc:spChg>
        <pc:spChg chg="del">
          <ac:chgData name="Gonçalo Freitas" userId="c81ae397-b368-419c-a192-0efe683c461f" providerId="ADAL" clId="{5C09F294-B94D-4665-A836-8C729A07A658}" dt="2022-12-29T18:14:09.956" v="256" actId="478"/>
          <ac:spMkLst>
            <pc:docMk/>
            <pc:sldMk cId="2759214701" sldId="288"/>
            <ac:spMk id="22" creationId="{F5A4EEBB-4E7B-FE7C-168C-10F000DDCEF4}"/>
          </ac:spMkLst>
        </pc:spChg>
        <pc:picChg chg="add mod">
          <ac:chgData name="Gonçalo Freitas" userId="c81ae397-b368-419c-a192-0efe683c461f" providerId="ADAL" clId="{5C09F294-B94D-4665-A836-8C729A07A658}" dt="2023-01-03T16:00:45.017" v="1527" actId="14100"/>
          <ac:picMkLst>
            <pc:docMk/>
            <pc:sldMk cId="2759214701" sldId="288"/>
            <ac:picMk id="2" creationId="{6EB51E6D-D1A8-4F21-3F78-1706D9EC8C0C}"/>
          </ac:picMkLst>
        </pc:picChg>
        <pc:picChg chg="add mod modCrop">
          <ac:chgData name="Gonçalo Freitas" userId="c81ae397-b368-419c-a192-0efe683c461f" providerId="ADAL" clId="{5C09F294-B94D-4665-A836-8C729A07A658}" dt="2023-01-03T16:01:00.466" v="1528" actId="14826"/>
          <ac:picMkLst>
            <pc:docMk/>
            <pc:sldMk cId="2759214701" sldId="288"/>
            <ac:picMk id="4" creationId="{C8051F11-5925-E088-0237-DA827A53B31E}"/>
          </ac:picMkLst>
        </pc:picChg>
        <pc:picChg chg="del">
          <ac:chgData name="Gonçalo Freitas" userId="c81ae397-b368-419c-a192-0efe683c461f" providerId="ADAL" clId="{5C09F294-B94D-4665-A836-8C729A07A658}" dt="2022-12-29T18:14:02.041" v="253" actId="478"/>
          <ac:picMkLst>
            <pc:docMk/>
            <pc:sldMk cId="2759214701" sldId="288"/>
            <ac:picMk id="13" creationId="{30B25EA1-6ADF-B5D7-8503-E0B7A47280CA}"/>
          </ac:picMkLst>
        </pc:picChg>
        <pc:picChg chg="mod">
          <ac:chgData name="Gonçalo Freitas" userId="c81ae397-b368-419c-a192-0efe683c461f" providerId="ADAL" clId="{5C09F294-B94D-4665-A836-8C729A07A658}" dt="2022-12-29T18:25:04.913" v="836" actId="1076"/>
          <ac:picMkLst>
            <pc:docMk/>
            <pc:sldMk cId="2759214701" sldId="288"/>
            <ac:picMk id="15" creationId="{5B08C268-953F-F71D-3A5F-B6E5A9FB80B8}"/>
          </ac:picMkLst>
        </pc:picChg>
        <pc:picChg chg="mod">
          <ac:chgData name="Gonçalo Freitas" userId="c81ae397-b368-419c-a192-0efe683c461f" providerId="ADAL" clId="{5C09F294-B94D-4665-A836-8C729A07A658}" dt="2023-01-03T16:00:35.572" v="1524" actId="1076"/>
          <ac:picMkLst>
            <pc:docMk/>
            <pc:sldMk cId="2759214701" sldId="288"/>
            <ac:picMk id="18" creationId="{2C8D4350-BADD-2DAE-02E8-0E6538AE14A9}"/>
          </ac:picMkLst>
        </pc:picChg>
        <pc:picChg chg="del">
          <ac:chgData name="Gonçalo Freitas" userId="c81ae397-b368-419c-a192-0efe683c461f" providerId="ADAL" clId="{5C09F294-B94D-4665-A836-8C729A07A658}" dt="2022-12-29T18:14:09.002" v="255" actId="478"/>
          <ac:picMkLst>
            <pc:docMk/>
            <pc:sldMk cId="2759214701" sldId="288"/>
            <ac:picMk id="21" creationId="{233D72F3-BABF-8089-A2F5-EF570F8F8849}"/>
          </ac:picMkLst>
        </pc:picChg>
      </pc:sldChg>
      <pc:sldChg chg="addSp modSp new mod modTransition">
        <pc:chgData name="Gonçalo Freitas" userId="c81ae397-b368-419c-a192-0efe683c461f" providerId="ADAL" clId="{5C09F294-B94D-4665-A836-8C729A07A658}" dt="2023-01-03T16:17:16.053" v="1617" actId="404"/>
        <pc:sldMkLst>
          <pc:docMk/>
          <pc:sldMk cId="2297105788" sldId="289"/>
        </pc:sldMkLst>
        <pc:spChg chg="mod">
          <ac:chgData name="Gonçalo Freitas" userId="c81ae397-b368-419c-a192-0efe683c461f" providerId="ADAL" clId="{5C09F294-B94D-4665-A836-8C729A07A658}" dt="2023-01-02T10:49:48.846" v="1452" actId="1076"/>
          <ac:spMkLst>
            <pc:docMk/>
            <pc:sldMk cId="2297105788" sldId="289"/>
            <ac:spMk id="2" creationId="{215C41E6-7807-52D1-E6FB-DAD447B49891}"/>
          </ac:spMkLst>
        </pc:spChg>
        <pc:spChg chg="add mod">
          <ac:chgData name="Gonçalo Freitas" userId="c81ae397-b368-419c-a192-0efe683c461f" providerId="ADAL" clId="{5C09F294-B94D-4665-A836-8C729A07A658}" dt="2023-01-03T16:17:16.053" v="1617" actId="404"/>
          <ac:spMkLst>
            <pc:docMk/>
            <pc:sldMk cId="2297105788" sldId="289"/>
            <ac:spMk id="4" creationId="{45314764-A93B-4799-4CE0-A8E20E7D7B6F}"/>
          </ac:spMkLst>
        </pc:spChg>
        <pc:spChg chg="add mod">
          <ac:chgData name="Gonçalo Freitas" userId="c81ae397-b368-419c-a192-0efe683c461f" providerId="ADAL" clId="{5C09F294-B94D-4665-A836-8C729A07A658}" dt="2022-12-29T18:29:27.566" v="1159" actId="404"/>
          <ac:spMkLst>
            <pc:docMk/>
            <pc:sldMk cId="2297105788" sldId="289"/>
            <ac:spMk id="5" creationId="{72C30DC8-B144-7227-2585-61C11BA1FB21}"/>
          </ac:spMkLst>
        </pc:spChg>
      </pc:sldChg>
      <pc:sldChg chg="new del">
        <pc:chgData name="Gonçalo Freitas" userId="c81ae397-b368-419c-a192-0efe683c461f" providerId="ADAL" clId="{5C09F294-B94D-4665-A836-8C729A07A658}" dt="2022-12-29T18:14:55.422" v="268" actId="47"/>
        <pc:sldMkLst>
          <pc:docMk/>
          <pc:sldMk cId="2640170594" sldId="289"/>
        </pc:sldMkLst>
      </pc:sldChg>
      <pc:sldChg chg="addSp delSp modSp new mod modTransition modNotesTx">
        <pc:chgData name="Gonçalo Freitas" userId="c81ae397-b368-419c-a192-0efe683c461f" providerId="ADAL" clId="{5C09F294-B94D-4665-A836-8C729A07A658}" dt="2023-01-03T17:19:52.269" v="1810" actId="20577"/>
        <pc:sldMkLst>
          <pc:docMk/>
          <pc:sldMk cId="3414893506" sldId="290"/>
        </pc:sldMkLst>
        <pc:spChg chg="mod">
          <ac:chgData name="Gonçalo Freitas" userId="c81ae397-b368-419c-a192-0efe683c461f" providerId="ADAL" clId="{5C09F294-B94D-4665-A836-8C729A07A658}" dt="2022-12-29T18:17:06.112" v="343" actId="207"/>
          <ac:spMkLst>
            <pc:docMk/>
            <pc:sldMk cId="3414893506" sldId="290"/>
            <ac:spMk id="2" creationId="{BBFB965A-981E-AE79-A64C-B6C239985F9F}"/>
          </ac:spMkLst>
        </pc:spChg>
        <pc:spChg chg="mod">
          <ac:chgData name="Gonçalo Freitas" userId="c81ae397-b368-419c-a192-0efe683c461f" providerId="ADAL" clId="{5C09F294-B94D-4665-A836-8C729A07A658}" dt="2023-01-03T16:12:51.600" v="1547" actId="20577"/>
          <ac:spMkLst>
            <pc:docMk/>
            <pc:sldMk cId="3414893506" sldId="290"/>
            <ac:spMk id="3" creationId="{026B1F6E-BA47-6BA0-13B3-C71A3537F61E}"/>
          </ac:spMkLst>
        </pc:spChg>
        <pc:spChg chg="del">
          <ac:chgData name="Gonçalo Freitas" userId="c81ae397-b368-419c-a192-0efe683c461f" providerId="ADAL" clId="{5C09F294-B94D-4665-A836-8C729A07A658}" dt="2022-12-29T18:23:32.504" v="719" actId="478"/>
          <ac:spMkLst>
            <pc:docMk/>
            <pc:sldMk cId="3414893506" sldId="290"/>
            <ac:spMk id="4" creationId="{A9DFD6EA-2A53-DC30-9019-7F9760C0B1DF}"/>
          </ac:spMkLst>
        </pc:spChg>
        <pc:spChg chg="mod">
          <ac:chgData name="Gonçalo Freitas" userId="c81ae397-b368-419c-a192-0efe683c461f" providerId="ADAL" clId="{5C09F294-B94D-4665-A836-8C729A07A658}" dt="2022-12-29T18:23:41.842" v="724" actId="207"/>
          <ac:spMkLst>
            <pc:docMk/>
            <pc:sldMk cId="3414893506" sldId="290"/>
            <ac:spMk id="5" creationId="{5112BF9A-B586-5A9A-DB34-C06030B8CF18}"/>
          </ac:spMkLst>
        </pc:spChg>
        <pc:spChg chg="del">
          <ac:chgData name="Gonçalo Freitas" userId="c81ae397-b368-419c-a192-0efe683c461f" providerId="ADAL" clId="{5C09F294-B94D-4665-A836-8C729A07A658}" dt="2022-12-29T18:23:34.156" v="720" actId="478"/>
          <ac:spMkLst>
            <pc:docMk/>
            <pc:sldMk cId="3414893506" sldId="290"/>
            <ac:spMk id="6" creationId="{AB91752A-7CE3-3FFE-AFF0-EA27427DE496}"/>
          </ac:spMkLst>
        </pc:spChg>
        <pc:spChg chg="add del">
          <ac:chgData name="Gonçalo Freitas" userId="c81ae397-b368-419c-a192-0efe683c461f" providerId="ADAL" clId="{5C09F294-B94D-4665-A836-8C729A07A658}" dt="2022-12-29T18:21:39.128" v="558"/>
          <ac:spMkLst>
            <pc:docMk/>
            <pc:sldMk cId="3414893506" sldId="290"/>
            <ac:spMk id="7" creationId="{60492BF5-6694-23D2-766D-B301E4CCC88B}"/>
          </ac:spMkLst>
        </pc:spChg>
        <pc:spChg chg="add del">
          <ac:chgData name="Gonçalo Freitas" userId="c81ae397-b368-419c-a192-0efe683c461f" providerId="ADAL" clId="{5C09F294-B94D-4665-A836-8C729A07A658}" dt="2022-12-29T18:21:40.322" v="560"/>
          <ac:spMkLst>
            <pc:docMk/>
            <pc:sldMk cId="3414893506" sldId="290"/>
            <ac:spMk id="8" creationId="{8E1DBD34-1AED-B570-2B28-83A380B94BF0}"/>
          </ac:spMkLst>
        </pc:spChg>
        <pc:spChg chg="add del">
          <ac:chgData name="Gonçalo Freitas" userId="c81ae397-b368-419c-a192-0efe683c461f" providerId="ADAL" clId="{5C09F294-B94D-4665-A836-8C729A07A658}" dt="2022-12-29T18:24:01.385" v="760"/>
          <ac:spMkLst>
            <pc:docMk/>
            <pc:sldMk cId="3414893506" sldId="290"/>
            <ac:spMk id="9" creationId="{36623216-C4C7-2058-BA62-782ECC5EEB7D}"/>
          </ac:spMkLst>
        </pc:spChg>
        <pc:spChg chg="add del">
          <ac:chgData name="Gonçalo Freitas" userId="c81ae397-b368-419c-a192-0efe683c461f" providerId="ADAL" clId="{5C09F294-B94D-4665-A836-8C729A07A658}" dt="2022-12-29T18:25:42.759" v="878"/>
          <ac:spMkLst>
            <pc:docMk/>
            <pc:sldMk cId="3414893506" sldId="290"/>
            <ac:spMk id="10" creationId="{2D58F99C-AA63-6ABC-DD91-335A56507386}"/>
          </ac:spMkLst>
        </pc:spChg>
      </pc:sldChg>
      <pc:sldChg chg="delSp add del mod ord">
        <pc:chgData name="Gonçalo Freitas" userId="c81ae397-b368-419c-a192-0efe683c461f" providerId="ADAL" clId="{5C09F294-B94D-4665-A836-8C729A07A658}" dt="2022-12-29T18:38:57.009" v="1351" actId="47"/>
        <pc:sldMkLst>
          <pc:docMk/>
          <pc:sldMk cId="314435895" sldId="291"/>
        </pc:sldMkLst>
        <pc:spChg chg="del">
          <ac:chgData name="Gonçalo Freitas" userId="c81ae397-b368-419c-a192-0efe683c461f" providerId="ADAL" clId="{5C09F294-B94D-4665-A836-8C729A07A658}" dt="2022-12-29T18:38:33.709" v="1349" actId="478"/>
          <ac:spMkLst>
            <pc:docMk/>
            <pc:sldMk cId="314435895" sldId="291"/>
            <ac:spMk id="32" creationId="{139E6C2A-3009-BD40-57D9-7258AEC038AE}"/>
          </ac:spMkLst>
        </pc:spChg>
        <pc:spChg chg="del">
          <ac:chgData name="Gonçalo Freitas" userId="c81ae397-b368-419c-a192-0efe683c461f" providerId="ADAL" clId="{5C09F294-B94D-4665-A836-8C729A07A658}" dt="2022-12-29T18:38:31.400" v="1348" actId="478"/>
          <ac:spMkLst>
            <pc:docMk/>
            <pc:sldMk cId="314435895" sldId="291"/>
            <ac:spMk id="39" creationId="{06EB347B-9037-44AF-D22C-358961FE85BA}"/>
          </ac:spMkLst>
        </pc:spChg>
        <pc:cxnChg chg="del">
          <ac:chgData name="Gonçalo Freitas" userId="c81ae397-b368-419c-a192-0efe683c461f" providerId="ADAL" clId="{5C09F294-B94D-4665-A836-8C729A07A658}" dt="2022-12-29T18:38:34.623" v="1350" actId="478"/>
          <ac:cxnSpMkLst>
            <pc:docMk/>
            <pc:sldMk cId="314435895" sldId="291"/>
            <ac:cxnSpMk id="40" creationId="{A5756904-657D-28D7-B30E-6B50879252EE}"/>
          </ac:cxnSpMkLst>
        </pc:cxnChg>
      </pc:sldChg>
      <pc:sldChg chg="add del ord">
        <pc:chgData name="Gonçalo Freitas" userId="c81ae397-b368-419c-a192-0efe683c461f" providerId="ADAL" clId="{5C09F294-B94D-4665-A836-8C729A07A658}" dt="2022-12-29T18:41:07.491" v="1395" actId="47"/>
        <pc:sldMkLst>
          <pc:docMk/>
          <pc:sldMk cId="2109868222" sldId="291"/>
        </pc:sldMkLst>
      </pc:sldChg>
      <pc:sldChg chg="delSp add mod modNotesTx">
        <pc:chgData name="Gonçalo Freitas" userId="c81ae397-b368-419c-a192-0efe683c461f" providerId="ADAL" clId="{5C09F294-B94D-4665-A836-8C729A07A658}" dt="2023-01-04T11:12:51.486" v="2396" actId="20577"/>
        <pc:sldMkLst>
          <pc:docMk/>
          <pc:sldMk cId="4145720831" sldId="292"/>
        </pc:sldMkLst>
        <pc:spChg chg="del">
          <ac:chgData name="Gonçalo Freitas" userId="c81ae397-b368-419c-a192-0efe683c461f" providerId="ADAL" clId="{5C09F294-B94D-4665-A836-8C729A07A658}" dt="2022-12-29T18:40:59.156" v="1391" actId="478"/>
          <ac:spMkLst>
            <pc:docMk/>
            <pc:sldMk cId="4145720831" sldId="292"/>
            <ac:spMk id="3" creationId="{5DEE29E0-B524-1FD5-FD14-A7EA3F7D8EDA}"/>
          </ac:spMkLst>
        </pc:spChg>
        <pc:spChg chg="del">
          <ac:chgData name="Gonçalo Freitas" userId="c81ae397-b368-419c-a192-0efe683c461f" providerId="ADAL" clId="{5C09F294-B94D-4665-A836-8C729A07A658}" dt="2022-12-29T18:41:00.395" v="1392" actId="478"/>
          <ac:spMkLst>
            <pc:docMk/>
            <pc:sldMk cId="4145720831" sldId="292"/>
            <ac:spMk id="32" creationId="{139E6C2A-3009-BD40-57D9-7258AEC038AE}"/>
          </ac:spMkLst>
        </pc:spChg>
        <pc:spChg chg="del">
          <ac:chgData name="Gonçalo Freitas" userId="c81ae397-b368-419c-a192-0efe683c461f" providerId="ADAL" clId="{5C09F294-B94D-4665-A836-8C729A07A658}" dt="2022-12-29T18:41:01.356" v="1393" actId="478"/>
          <ac:spMkLst>
            <pc:docMk/>
            <pc:sldMk cId="4145720831" sldId="292"/>
            <ac:spMk id="39" creationId="{06EB347B-9037-44AF-D22C-358961FE85BA}"/>
          </ac:spMkLst>
        </pc:spChg>
        <pc:cxnChg chg="del">
          <ac:chgData name="Gonçalo Freitas" userId="c81ae397-b368-419c-a192-0efe683c461f" providerId="ADAL" clId="{5C09F294-B94D-4665-A836-8C729A07A658}" dt="2022-12-29T18:41:02.085" v="1394" actId="478"/>
          <ac:cxnSpMkLst>
            <pc:docMk/>
            <pc:sldMk cId="4145720831" sldId="292"/>
            <ac:cxnSpMk id="2" creationId="{350EBB53-004D-E8BC-44AD-F201B54A30EF}"/>
          </ac:cxnSpMkLst>
        </pc:cxnChg>
        <pc:cxnChg chg="del">
          <ac:chgData name="Gonçalo Freitas" userId="c81ae397-b368-419c-a192-0efe683c461f" providerId="ADAL" clId="{5C09F294-B94D-4665-A836-8C729A07A658}" dt="2022-12-29T18:40:58.515" v="1390" actId="478"/>
          <ac:cxnSpMkLst>
            <pc:docMk/>
            <pc:sldMk cId="4145720831" sldId="292"/>
            <ac:cxnSpMk id="4" creationId="{A70E30EE-49D8-7A49-9B87-3072ED792297}"/>
          </ac:cxnSpMkLst>
        </pc:cxnChg>
        <pc:cxnChg chg="del">
          <ac:chgData name="Gonçalo Freitas" userId="c81ae397-b368-419c-a192-0efe683c461f" providerId="ADAL" clId="{5C09F294-B94D-4665-A836-8C729A07A658}" dt="2022-12-29T18:40:58.515" v="1390" actId="478"/>
          <ac:cxnSpMkLst>
            <pc:docMk/>
            <pc:sldMk cId="4145720831" sldId="292"/>
            <ac:cxnSpMk id="40" creationId="{A5756904-657D-28D7-B30E-6B50879252EE}"/>
          </ac:cxnSpMkLst>
        </pc:cxnChg>
      </pc:sldChg>
      <pc:sldChg chg="addSp delSp add mod modNotesTx">
        <pc:chgData name="Gonçalo Freitas" userId="c81ae397-b368-419c-a192-0efe683c461f" providerId="ADAL" clId="{5C09F294-B94D-4665-A836-8C729A07A658}" dt="2023-01-04T11:12:48.745" v="2395" actId="20577"/>
        <pc:sldMkLst>
          <pc:docMk/>
          <pc:sldMk cId="2694312391" sldId="293"/>
        </pc:sldMkLst>
        <pc:spChg chg="add del">
          <ac:chgData name="Gonçalo Freitas" userId="c81ae397-b368-419c-a192-0efe683c461f" providerId="ADAL" clId="{5C09F294-B94D-4665-A836-8C729A07A658}" dt="2022-12-29T18:41:35.842" v="1403" actId="478"/>
          <ac:spMkLst>
            <pc:docMk/>
            <pc:sldMk cId="2694312391" sldId="293"/>
            <ac:spMk id="3" creationId="{5DEE29E0-B524-1FD5-FD14-A7EA3F7D8EDA}"/>
          </ac:spMkLst>
        </pc:spChg>
        <pc:spChg chg="del">
          <ac:chgData name="Gonçalo Freitas" userId="c81ae397-b368-419c-a192-0efe683c461f" providerId="ADAL" clId="{5C09F294-B94D-4665-A836-8C729A07A658}" dt="2022-12-29T18:41:38.103" v="1405" actId="478"/>
          <ac:spMkLst>
            <pc:docMk/>
            <pc:sldMk cId="2694312391" sldId="293"/>
            <ac:spMk id="32" creationId="{139E6C2A-3009-BD40-57D9-7258AEC038AE}"/>
          </ac:spMkLst>
        </pc:spChg>
        <pc:spChg chg="del">
          <ac:chgData name="Gonçalo Freitas" userId="c81ae397-b368-419c-a192-0efe683c461f" providerId="ADAL" clId="{5C09F294-B94D-4665-A836-8C729A07A658}" dt="2022-12-29T18:41:32.663" v="1401" actId="478"/>
          <ac:spMkLst>
            <pc:docMk/>
            <pc:sldMk cId="2694312391" sldId="293"/>
            <ac:spMk id="39" creationId="{06EB347B-9037-44AF-D22C-358961FE85BA}"/>
          </ac:spMkLst>
        </pc:spChg>
        <pc:cxnChg chg="del">
          <ac:chgData name="Gonçalo Freitas" userId="c81ae397-b368-419c-a192-0efe683c461f" providerId="ADAL" clId="{5C09F294-B94D-4665-A836-8C729A07A658}" dt="2022-12-29T18:41:23.119" v="1398" actId="478"/>
          <ac:cxnSpMkLst>
            <pc:docMk/>
            <pc:sldMk cId="2694312391" sldId="293"/>
            <ac:cxnSpMk id="4" creationId="{A70E30EE-49D8-7A49-9B87-3072ED792297}"/>
          </ac:cxnSpMkLst>
        </pc:cxnChg>
        <pc:cxnChg chg="del">
          <ac:chgData name="Gonçalo Freitas" userId="c81ae397-b368-419c-a192-0efe683c461f" providerId="ADAL" clId="{5C09F294-B94D-4665-A836-8C729A07A658}" dt="2022-12-29T18:41:36.946" v="1404" actId="478"/>
          <ac:cxnSpMkLst>
            <pc:docMk/>
            <pc:sldMk cId="2694312391" sldId="293"/>
            <ac:cxnSpMk id="40" creationId="{A5756904-657D-28D7-B30E-6B50879252EE}"/>
          </ac:cxnSpMkLst>
        </pc:cxnChg>
      </pc:sldChg>
      <pc:sldChg chg="delSp add mod modNotesTx">
        <pc:chgData name="Gonçalo Freitas" userId="c81ae397-b368-419c-a192-0efe683c461f" providerId="ADAL" clId="{5C09F294-B94D-4665-A836-8C729A07A658}" dt="2023-01-04T11:12:46.364" v="2394" actId="20577"/>
        <pc:sldMkLst>
          <pc:docMk/>
          <pc:sldMk cId="1810671688" sldId="294"/>
        </pc:sldMkLst>
        <pc:spChg chg="del">
          <ac:chgData name="Gonçalo Freitas" userId="c81ae397-b368-419c-a192-0efe683c461f" providerId="ADAL" clId="{5C09F294-B94D-4665-A836-8C729A07A658}" dt="2022-12-29T18:41:47.740" v="1408" actId="478"/>
          <ac:spMkLst>
            <pc:docMk/>
            <pc:sldMk cId="1810671688" sldId="294"/>
            <ac:spMk id="39" creationId="{06EB347B-9037-44AF-D22C-358961FE85BA}"/>
          </ac:spMkLst>
        </pc:spChg>
        <pc:cxnChg chg="del">
          <ac:chgData name="Gonçalo Freitas" userId="c81ae397-b368-419c-a192-0efe683c461f" providerId="ADAL" clId="{5C09F294-B94D-4665-A836-8C729A07A658}" dt="2022-12-29T18:41:46.551" v="1407" actId="478"/>
          <ac:cxnSpMkLst>
            <pc:docMk/>
            <pc:sldMk cId="1810671688" sldId="294"/>
            <ac:cxnSpMk id="40" creationId="{A5756904-657D-28D7-B30E-6B50879252EE}"/>
          </ac:cxnSpMkLst>
        </pc:cxnChg>
      </pc:sldChg>
      <pc:sldChg chg="addSp delSp modSp add mod ord modShow modNotesTx">
        <pc:chgData name="Gonçalo Freitas" userId="c81ae397-b368-419c-a192-0efe683c461f" providerId="ADAL" clId="{5C09F294-B94D-4665-A836-8C729A07A658}" dt="2023-01-04T11:13:36.402" v="2409" actId="20577"/>
        <pc:sldMkLst>
          <pc:docMk/>
          <pc:sldMk cId="2259781935" sldId="295"/>
        </pc:sldMkLst>
        <pc:spChg chg="add mod">
          <ac:chgData name="Gonçalo Freitas" userId="c81ae397-b368-419c-a192-0efe683c461f" providerId="ADAL" clId="{5C09F294-B94D-4665-A836-8C729A07A658}" dt="2023-01-03T19:43:05.504" v="2101" actId="16959"/>
          <ac:spMkLst>
            <pc:docMk/>
            <pc:sldMk cId="2259781935" sldId="295"/>
            <ac:spMk id="2" creationId="{D4806BCB-BA32-E612-A2E2-882C4003D379}"/>
          </ac:spMkLst>
        </pc:spChg>
        <pc:spChg chg="mod">
          <ac:chgData name="Gonçalo Freitas" userId="c81ae397-b368-419c-a192-0efe683c461f" providerId="ADAL" clId="{5C09F294-B94D-4665-A836-8C729A07A658}" dt="2023-01-04T11:13:36.402" v="2409" actId="20577"/>
          <ac:spMkLst>
            <pc:docMk/>
            <pc:sldMk cId="2259781935" sldId="295"/>
            <ac:spMk id="3" creationId="{F9868C00-D824-04CC-A7CF-2FCD973C16BF}"/>
          </ac:spMkLst>
        </pc:spChg>
        <pc:spChg chg="add mod">
          <ac:chgData name="Gonçalo Freitas" userId="c81ae397-b368-419c-a192-0efe683c461f" providerId="ADAL" clId="{5C09F294-B94D-4665-A836-8C729A07A658}" dt="2023-01-03T18:59:45.339" v="1859"/>
          <ac:spMkLst>
            <pc:docMk/>
            <pc:sldMk cId="2259781935" sldId="295"/>
            <ac:spMk id="7" creationId="{B3CCE16D-96D8-CFC3-F82D-CF0E0062DD40}"/>
          </ac:spMkLst>
        </pc:spChg>
        <pc:spChg chg="add del mod">
          <ac:chgData name="Gonçalo Freitas" userId="c81ae397-b368-419c-a192-0efe683c461f" providerId="ADAL" clId="{5C09F294-B94D-4665-A836-8C729A07A658}" dt="2023-01-03T19:04:20.984" v="1891" actId="478"/>
          <ac:spMkLst>
            <pc:docMk/>
            <pc:sldMk cId="2259781935" sldId="295"/>
            <ac:spMk id="11" creationId="{E56A005A-33AD-6BAB-D5EB-5838BCB08A19}"/>
          </ac:spMkLst>
        </pc:spChg>
        <pc:spChg chg="del">
          <ac:chgData name="Gonçalo Freitas" userId="c81ae397-b368-419c-a192-0efe683c461f" providerId="ADAL" clId="{5C09F294-B94D-4665-A836-8C729A07A658}" dt="2023-01-03T18:58:28.827" v="1816" actId="478"/>
          <ac:spMkLst>
            <pc:docMk/>
            <pc:sldMk cId="2259781935" sldId="295"/>
            <ac:spMk id="16" creationId="{D3BC6618-6E93-3295-9FF5-33AA35F4D09F}"/>
          </ac:spMkLst>
        </pc:spChg>
        <pc:spChg chg="mod">
          <ac:chgData name="Gonçalo Freitas" userId="c81ae397-b368-419c-a192-0efe683c461f" providerId="ADAL" clId="{5C09F294-B94D-4665-A836-8C729A07A658}" dt="2023-01-03T18:59:12.492" v="1851" actId="1076"/>
          <ac:spMkLst>
            <pc:docMk/>
            <pc:sldMk cId="2259781935" sldId="295"/>
            <ac:spMk id="19" creationId="{F7F6C45A-2A3E-A03E-89D6-2F320EF939E3}"/>
          </ac:spMkLst>
        </pc:spChg>
        <pc:spChg chg="del">
          <ac:chgData name="Gonçalo Freitas" userId="c81ae397-b368-419c-a192-0efe683c461f" providerId="ADAL" clId="{5C09F294-B94D-4665-A836-8C729A07A658}" dt="2023-01-03T18:58:30.345" v="1817" actId="478"/>
          <ac:spMkLst>
            <pc:docMk/>
            <pc:sldMk cId="2259781935" sldId="295"/>
            <ac:spMk id="22" creationId="{F5A4EEBB-4E7B-FE7C-168C-10F000DDCEF4}"/>
          </ac:spMkLst>
        </pc:spChg>
        <pc:picChg chg="add mod">
          <ac:chgData name="Gonçalo Freitas" userId="c81ae397-b368-419c-a192-0efe683c461f" providerId="ADAL" clId="{5C09F294-B94D-4665-A836-8C729A07A658}" dt="2023-01-03T18:59:40.140" v="1858" actId="1076"/>
          <ac:picMkLst>
            <pc:docMk/>
            <pc:sldMk cId="2259781935" sldId="295"/>
            <ac:picMk id="4" creationId="{73F65116-257E-BCBE-5877-21A0F9303CF3}"/>
          </ac:picMkLst>
        </pc:picChg>
        <pc:picChg chg="add mod">
          <ac:chgData name="Gonçalo Freitas" userId="c81ae397-b368-419c-a192-0efe683c461f" providerId="ADAL" clId="{5C09F294-B94D-4665-A836-8C729A07A658}" dt="2023-01-03T18:59:45.339" v="1859"/>
          <ac:picMkLst>
            <pc:docMk/>
            <pc:sldMk cId="2259781935" sldId="295"/>
            <ac:picMk id="5" creationId="{1AAB8216-59C1-907D-5386-92822BAEC32A}"/>
          </ac:picMkLst>
        </pc:picChg>
        <pc:picChg chg="del">
          <ac:chgData name="Gonçalo Freitas" userId="c81ae397-b368-419c-a192-0efe683c461f" providerId="ADAL" clId="{5C09F294-B94D-4665-A836-8C729A07A658}" dt="2023-01-03T18:58:26.557" v="1814" actId="478"/>
          <ac:picMkLst>
            <pc:docMk/>
            <pc:sldMk cId="2259781935" sldId="295"/>
            <ac:picMk id="6" creationId="{E568A1DD-903D-B0C7-7DFF-AFE566C73449}"/>
          </ac:picMkLst>
        </pc:picChg>
        <pc:picChg chg="add mod">
          <ac:chgData name="Gonçalo Freitas" userId="c81ae397-b368-419c-a192-0efe683c461f" providerId="ADAL" clId="{5C09F294-B94D-4665-A836-8C729A07A658}" dt="2023-01-03T19:03:38.251" v="1862" actId="1076"/>
          <ac:picMkLst>
            <pc:docMk/>
            <pc:sldMk cId="2259781935" sldId="295"/>
            <ac:picMk id="9" creationId="{2FD48291-828B-1CD5-1CD9-4D550CF35777}"/>
          </ac:picMkLst>
        </pc:picChg>
        <pc:picChg chg="del">
          <ac:chgData name="Gonçalo Freitas" userId="c81ae397-b368-419c-a192-0efe683c461f" providerId="ADAL" clId="{5C09F294-B94D-4665-A836-8C729A07A658}" dt="2023-01-03T18:58:27.219" v="1815" actId="478"/>
          <ac:picMkLst>
            <pc:docMk/>
            <pc:sldMk cId="2259781935" sldId="295"/>
            <ac:picMk id="13" creationId="{30B25EA1-6ADF-B5D7-8503-E0B7A47280CA}"/>
          </ac:picMkLst>
        </pc:picChg>
        <pc:picChg chg="del">
          <ac:chgData name="Gonçalo Freitas" userId="c81ae397-b368-419c-a192-0efe683c461f" providerId="ADAL" clId="{5C09F294-B94D-4665-A836-8C729A07A658}" dt="2023-01-03T18:58:25.993" v="1813" actId="478"/>
          <ac:picMkLst>
            <pc:docMk/>
            <pc:sldMk cId="2259781935" sldId="295"/>
            <ac:picMk id="15" creationId="{5B08C268-953F-F71D-3A5F-B6E5A9FB80B8}"/>
          </ac:picMkLst>
        </pc:picChg>
        <pc:picChg chg="mod">
          <ac:chgData name="Gonçalo Freitas" userId="c81ae397-b368-419c-a192-0efe683c461f" providerId="ADAL" clId="{5C09F294-B94D-4665-A836-8C729A07A658}" dt="2023-01-03T18:59:12.492" v="1851" actId="1076"/>
          <ac:picMkLst>
            <pc:docMk/>
            <pc:sldMk cId="2259781935" sldId="295"/>
            <ac:picMk id="18" creationId="{2C8D4350-BADD-2DAE-02E8-0E6538AE14A9}"/>
          </ac:picMkLst>
        </pc:picChg>
        <pc:picChg chg="del">
          <ac:chgData name="Gonçalo Freitas" userId="c81ae397-b368-419c-a192-0efe683c461f" providerId="ADAL" clId="{5C09F294-B94D-4665-A836-8C729A07A658}" dt="2023-01-03T18:58:25.144" v="1812" actId="478"/>
          <ac:picMkLst>
            <pc:docMk/>
            <pc:sldMk cId="2259781935" sldId="295"/>
            <ac:picMk id="21" creationId="{233D72F3-BABF-8089-A2F5-EF570F8F8849}"/>
          </ac:picMkLst>
        </pc:picChg>
      </pc:sldChg>
      <pc:sldChg chg="add del">
        <pc:chgData name="Gonçalo Freitas" userId="c81ae397-b368-419c-a192-0efe683c461f" providerId="ADAL" clId="{5C09F294-B94D-4665-A836-8C729A07A658}" dt="2023-01-04T11:12:22.266" v="2389" actId="2696"/>
        <pc:sldMkLst>
          <pc:docMk/>
          <pc:sldMk cId="1189289111" sldId="296"/>
        </pc:sldMkLst>
      </pc:sldChg>
    </pc:docChg>
  </pc:docChgLst>
  <pc:docChgLst>
    <pc:chgData name="Utilizador Convidado" userId="S::urn:spo:anon#90df472c49bdd9cde0cb0c5c3901f909ec4e4f3fa24f935a38a372fabec2dd73::" providerId="AD" clId="Web-{27889C60-444D-6D9F-9BEB-85AC34DAE8D8}"/>
    <pc:docChg chg="modSld">
      <pc:chgData name="Utilizador Convidado" userId="S::urn:spo:anon#90df472c49bdd9cde0cb0c5c3901f909ec4e4f3fa24f935a38a372fabec2dd73::" providerId="AD" clId="Web-{27889C60-444D-6D9F-9BEB-85AC34DAE8D8}" dt="2023-01-02T00:58:50.721" v="2" actId="1076"/>
      <pc:docMkLst>
        <pc:docMk/>
      </pc:docMkLst>
      <pc:sldChg chg="modSp">
        <pc:chgData name="Utilizador Convidado" userId="S::urn:spo:anon#90df472c49bdd9cde0cb0c5c3901f909ec4e4f3fa24f935a38a372fabec2dd73::" providerId="AD" clId="Web-{27889C60-444D-6D9F-9BEB-85AC34DAE8D8}" dt="2023-01-02T00:09:08.055" v="1" actId="1076"/>
        <pc:sldMkLst>
          <pc:docMk/>
          <pc:sldMk cId="929246127" sldId="279"/>
        </pc:sldMkLst>
        <pc:spChg chg="mod">
          <ac:chgData name="Utilizador Convidado" userId="S::urn:spo:anon#90df472c49bdd9cde0cb0c5c3901f909ec4e4f3fa24f935a38a372fabec2dd73::" providerId="AD" clId="Web-{27889C60-444D-6D9F-9BEB-85AC34DAE8D8}" dt="2023-01-02T00:09:08.055" v="1" actId="1076"/>
          <ac:spMkLst>
            <pc:docMk/>
            <pc:sldMk cId="929246127" sldId="279"/>
            <ac:spMk id="3" creationId="{A313FFDB-F0FC-7934-493B-B3043890B48F}"/>
          </ac:spMkLst>
        </pc:spChg>
      </pc:sldChg>
      <pc:sldChg chg="modSp">
        <pc:chgData name="Utilizador Convidado" userId="S::urn:spo:anon#90df472c49bdd9cde0cb0c5c3901f909ec4e4f3fa24f935a38a372fabec2dd73::" providerId="AD" clId="Web-{27889C60-444D-6D9F-9BEB-85AC34DAE8D8}" dt="2023-01-02T00:58:50.721" v="2" actId="1076"/>
        <pc:sldMkLst>
          <pc:docMk/>
          <pc:sldMk cId="914116384" sldId="287"/>
        </pc:sldMkLst>
        <pc:picChg chg="mod">
          <ac:chgData name="Utilizador Convidado" userId="S::urn:spo:anon#90df472c49bdd9cde0cb0c5c3901f909ec4e4f3fa24f935a38a372fabec2dd73::" providerId="AD" clId="Web-{27889C60-444D-6D9F-9BEB-85AC34DAE8D8}" dt="2023-01-02T00:58:50.721" v="2" actId="1076"/>
          <ac:picMkLst>
            <pc:docMk/>
            <pc:sldMk cId="914116384" sldId="287"/>
            <ac:picMk id="15" creationId="{5B08C268-953F-F71D-3A5F-B6E5A9FB80B8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>
            <a:extLst>
              <a:ext uri="{FF2B5EF4-FFF2-40B4-BE49-F238E27FC236}">
                <a16:creationId xmlns:a16="http://schemas.microsoft.com/office/drawing/2014/main" id="{F7047056-A4A4-49C6-B53A-A3B5AD2C9E0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pt-PT" sz="1200"/>
            </a:lvl1pPr>
          </a:lstStyle>
          <a:p>
            <a:pPr rtl="0"/>
            <a:endParaRPr lang="pt-PT"/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ED56B0B6-1521-4655-A849-832BDEEDBBA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pt-PT" sz="1200"/>
            </a:lvl1pPr>
          </a:lstStyle>
          <a:p>
            <a:pPr rtl="0"/>
            <a:fld id="{A9D313FC-6086-438E-9E7F-65D91B8B798A}" type="datetime1">
              <a:rPr lang="pt-PT" smtClean="0"/>
              <a:t>04/01/2023</a:t>
            </a:fld>
            <a:endParaRPr lang="pt-PT"/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476D0097-1060-4E43-8794-A93E30064AC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pt-PT" sz="1200"/>
            </a:lvl1pPr>
          </a:lstStyle>
          <a:p>
            <a:pPr rtl="0"/>
            <a:endParaRPr lang="pt-PT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529457E5-A2BA-4F1E-ACE4-06A1C8C83D1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pt-PT" sz="1200"/>
            </a:lvl1pPr>
          </a:lstStyle>
          <a:p>
            <a:pPr rtl="0"/>
            <a:fld id="{37B95B5C-AE81-486B-8299-C690ADF087B7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49632293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pt-PT" sz="1200">
                <a:latin typeface="+mn-lt"/>
              </a:defRPr>
            </a:lvl1pPr>
          </a:lstStyle>
          <a:p>
            <a:endParaRPr lang="pt-PT" noProof="0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pt-PT" sz="1200">
                <a:latin typeface="+mn-lt"/>
              </a:defRPr>
            </a:lvl1pPr>
          </a:lstStyle>
          <a:p>
            <a:fld id="{641A1D32-8DF7-4746-944E-D2DCFCFA0641}" type="datetime1">
              <a:rPr lang="en-US" smtClean="0"/>
              <a:pPr/>
              <a:t>1/4/2023</a:t>
            </a:fld>
            <a:endParaRPr lang="en-US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>
            <a:defPPr>
              <a:defRPr lang="pt-PT"/>
            </a:defPPr>
          </a:lstStyle>
          <a:p>
            <a:pPr rtl="0"/>
            <a:endParaRPr lang="pt-PT" noProof="0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pt-PT"/>
            </a:defPPr>
          </a:lstStyle>
          <a:p>
            <a:pPr lvl="0" rtl="0"/>
            <a:r>
              <a:rPr lang="pt-PT" noProof="0"/>
              <a:t>Clique para editar os Estilos de título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pt-PT" sz="1200">
                <a:latin typeface="+mn-lt"/>
              </a:defRPr>
            </a:lvl1pPr>
          </a:lstStyle>
          <a:p>
            <a:endParaRPr lang="pt-PT" noProof="0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pt-PT" sz="1200">
                <a:latin typeface="+mn-lt"/>
              </a:defRPr>
            </a:lvl1pPr>
          </a:lstStyle>
          <a:p>
            <a:fld id="{6922D2F8-28A7-48E8-ADD3-E9583D47D83D}" type="slidenum">
              <a:rPr lang="pt-PT" noProof="0" smtClean="0"/>
              <a:pPr/>
              <a:t>‹nº›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13179189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lang="pt-PT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pt-PT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pt-PT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pt-PT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pt-PT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pt-PT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pt-PT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pt-PT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pt-PT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PT"/>
            </a:defPPr>
          </a:lstStyle>
          <a:p>
            <a:pPr rtl="0"/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PT"/>
            </a:defPPr>
          </a:lstStyle>
          <a:p>
            <a:pPr rtl="0"/>
            <a:fld id="{6922D2F8-28A7-48E8-ADD3-E9583D47D83D}" type="slidenum">
              <a:rPr lang="pt-PT" smtClean="0"/>
              <a:t>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0865362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2D2F8-28A7-48E8-ADD3-E9583D47D83D}" type="slidenum">
              <a:rPr lang="pt-PT" noProof="0" smtClean="0"/>
              <a:pPr/>
              <a:t>12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10097422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Aft>
                <a:spcPts val="800"/>
              </a:spcAft>
            </a:pP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2D2F8-28A7-48E8-ADD3-E9583D47D83D}" type="slidenum">
              <a:rPr lang="pt-PT" noProof="0" smtClean="0"/>
              <a:pPr/>
              <a:t>13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13955235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2D2F8-28A7-48E8-ADD3-E9583D47D83D}" type="slidenum">
              <a:rPr lang="pt-PT" noProof="0" smtClean="0"/>
              <a:pPr/>
              <a:t>14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40981752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PT"/>
            </a:defPPr>
          </a:lstStyle>
          <a:p>
            <a:pPr rtl="0"/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PT"/>
            </a:defPPr>
          </a:lstStyle>
          <a:p>
            <a:pPr rtl="0"/>
            <a:fld id="{6922D2F8-28A7-48E8-ADD3-E9583D47D83D}" type="slidenum">
              <a:rPr lang="pt-PT" smtClean="0"/>
              <a:t>16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6573078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/>
              <a:t>A diferença entre os valores pode vir a partir do espaçamento usado entre os valores de TOC (0.05)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2D2F8-28A7-48E8-ADD3-E9583D47D83D}" type="slidenum">
              <a:rPr lang="pt-PT" noProof="0" smtClean="0"/>
              <a:pPr/>
              <a:t>17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21709020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PT"/>
            </a:defPPr>
          </a:lstStyle>
          <a:p>
            <a:pPr>
              <a:spcAft>
                <a:spcPts val="800"/>
              </a:spcAft>
            </a:pP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PT"/>
            </a:defPPr>
          </a:lstStyle>
          <a:p>
            <a:pPr rtl="0"/>
            <a:fld id="{6922D2F8-28A7-48E8-ADD3-E9583D47D83D}" type="slidenum">
              <a:rPr lang="pt-PT" smtClean="0"/>
              <a:t>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8400539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PT"/>
            </a:defPPr>
          </a:lstStyle>
          <a:p>
            <a:pPr rtl="0"/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PT"/>
            </a:defPPr>
          </a:lstStyle>
          <a:p>
            <a:pPr rtl="0"/>
            <a:fld id="{6922D2F8-28A7-48E8-ADD3-E9583D47D83D}" type="slidenum">
              <a:rPr lang="pt-PT" smtClean="0"/>
              <a:t>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9282890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PT"/>
            </a:defPPr>
          </a:lstStyle>
          <a:p>
            <a:pPr rtl="0"/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PT"/>
            </a:defPPr>
          </a:lstStyle>
          <a:p>
            <a:pPr rtl="0"/>
            <a:fld id="{6922D2F8-28A7-48E8-ADD3-E9583D47D83D}" type="slidenum">
              <a:rPr lang="pt-PT" smtClean="0"/>
              <a:t>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7909071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PT"/>
            </a:defPPr>
          </a:lstStyle>
          <a:p>
            <a:pPr>
              <a:spcAft>
                <a:spcPts val="800"/>
              </a:spcAft>
            </a:pP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PT"/>
            </a:defPPr>
          </a:lstStyle>
          <a:p>
            <a:pPr rtl="0"/>
            <a:fld id="{6922D2F8-28A7-48E8-ADD3-E9583D47D83D}" type="slidenum">
              <a:rPr lang="pt-PT" smtClean="0"/>
              <a:t>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5698972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Aft>
                <a:spcPts val="800"/>
              </a:spcAft>
            </a:pPr>
            <a:endParaRPr lang="pt-PT" sz="2000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2D2F8-28A7-48E8-ADD3-E9583D47D83D}" type="slidenum">
              <a:rPr lang="pt-PT" noProof="0" smtClean="0"/>
              <a:pPr/>
              <a:t>6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26345279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Aft>
                <a:spcPts val="800"/>
              </a:spcAft>
            </a:pP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2D2F8-28A7-48E8-ADD3-E9583D47D83D}" type="slidenum">
              <a:rPr lang="pt-PT" noProof="0" smtClean="0"/>
              <a:pPr/>
              <a:t>7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1719630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2D2F8-28A7-48E8-ADD3-E9583D47D83D}" type="slidenum">
              <a:rPr lang="pt-PT" noProof="0" smtClean="0"/>
              <a:pPr/>
              <a:t>8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42796121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Aft>
                <a:spcPts val="800"/>
              </a:spcAft>
            </a:pPr>
            <a:endParaRPr lang="pt-PT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2D2F8-28A7-48E8-ADD3-E9583D47D83D}" type="slidenum">
              <a:rPr lang="pt-PT" noProof="0" smtClean="0"/>
              <a:pPr/>
              <a:t>9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15308051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áfico 4">
            <a:extLst>
              <a:ext uri="{FF2B5EF4-FFF2-40B4-BE49-F238E27FC236}">
                <a16:creationId xmlns:a16="http://schemas.microsoft.com/office/drawing/2014/main" id="{C7F6B47B-FE57-44F5-B5A8-26DF978ABF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F9444BC-BA6E-47AE-9F54-D7B7A49832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5674" y="1327759"/>
            <a:ext cx="4989628" cy="1929505"/>
          </a:xfrm>
          <a:prstGeom prst="rect">
            <a:avLst/>
          </a:prstGeom>
        </p:spPr>
        <p:txBody>
          <a:bodyPr rtlCol="0" anchor="b"/>
          <a:lstStyle>
            <a:lvl1pPr>
              <a:defRPr lang="pt-PT" sz="4800" b="1" cap="all" spc="4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pt-PT"/>
              <a:t>Clique para adicionar um título</a:t>
            </a:r>
          </a:p>
        </p:txBody>
      </p:sp>
      <p:sp>
        <p:nvSpPr>
          <p:cNvPr id="14" name="Marcador de Posição do Texto 13">
            <a:extLst>
              <a:ext uri="{FF2B5EF4-FFF2-40B4-BE49-F238E27FC236}">
                <a16:creationId xmlns:a16="http://schemas.microsoft.com/office/drawing/2014/main" id="{36ACD8B9-402D-4E40-BE1F-41060444814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934" y="3257264"/>
            <a:ext cx="4989628" cy="816022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l">
              <a:buNone/>
              <a:defRPr lang="pt-PT" sz="180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 rtl="0"/>
            <a:r>
              <a:rPr lang="pt-PT"/>
              <a:t>Clique para adicionar um subtítulo</a:t>
            </a:r>
          </a:p>
        </p:txBody>
      </p:sp>
    </p:spTree>
    <p:extLst>
      <p:ext uri="{BB962C8B-B14F-4D97-AF65-F5344CB8AC3E}">
        <p14:creationId xmlns:p14="http://schemas.microsoft.com/office/powerpoint/2010/main" val="34080328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ção de Oportunidades de Merc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ráfico 36">
            <a:extLst>
              <a:ext uri="{FF2B5EF4-FFF2-40B4-BE49-F238E27FC236}">
                <a16:creationId xmlns:a16="http://schemas.microsoft.com/office/drawing/2014/main" id="{133E6176-F4F6-41F9-8F2A-BA6586E165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48AC667-531B-4E40-98C6-B36847DE06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9799" y="1377876"/>
            <a:ext cx="5097428" cy="918377"/>
          </a:xfrm>
          <a:prstGeom prst="rect">
            <a:avLst/>
          </a:prstGeom>
        </p:spPr>
        <p:txBody>
          <a:bodyPr rtlCol="0"/>
          <a:lstStyle>
            <a:lvl1pPr algn="ctr">
              <a:defRPr lang="pt-PT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pt-PT"/>
              <a:t>Clique para adicionar um título</a:t>
            </a:r>
          </a:p>
        </p:txBody>
      </p:sp>
      <p:sp>
        <p:nvSpPr>
          <p:cNvPr id="25" name="Marcador de Posição do Texto 10">
            <a:extLst>
              <a:ext uri="{FF2B5EF4-FFF2-40B4-BE49-F238E27FC236}">
                <a16:creationId xmlns:a16="http://schemas.microsoft.com/office/drawing/2014/main" id="{42930722-7AFE-41FC-8830-E2075CE783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35012" y="2724048"/>
            <a:ext cx="1786461" cy="1072345"/>
          </a:xfrm>
          <a:prstGeom prst="rect">
            <a:avLst/>
          </a:prstGeom>
        </p:spPr>
        <p:txBody>
          <a:bodyPr rtlCol="0" anchor="ctr"/>
          <a:lstStyle>
            <a:lvl1pPr marL="0" indent="0" algn="l">
              <a:buNone/>
              <a:defRPr lang="pt-PT" sz="5400" b="1" cap="all" spc="4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texto</a:t>
            </a:r>
          </a:p>
        </p:txBody>
      </p:sp>
      <p:sp>
        <p:nvSpPr>
          <p:cNvPr id="26" name="Marcador de Posição do Texto 14">
            <a:extLst>
              <a:ext uri="{FF2B5EF4-FFF2-40B4-BE49-F238E27FC236}">
                <a16:creationId xmlns:a16="http://schemas.microsoft.com/office/drawing/2014/main" id="{4FD0E59A-1834-4F86-8ED3-1EBC643224D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267209" y="2930881"/>
            <a:ext cx="3639904" cy="387746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pt-PT" sz="1800" cap="none" spc="20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/>
              <a:t>Adicionar subtítulo</a:t>
            </a:r>
          </a:p>
        </p:txBody>
      </p:sp>
      <p:sp>
        <p:nvSpPr>
          <p:cNvPr id="27" name="Marcador de Posição do Texto 14">
            <a:extLst>
              <a:ext uri="{FF2B5EF4-FFF2-40B4-BE49-F238E27FC236}">
                <a16:creationId xmlns:a16="http://schemas.microsoft.com/office/drawing/2014/main" id="{7084F479-66F8-4110-96A2-F3A27ED1C20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267209" y="3282057"/>
            <a:ext cx="3639904" cy="481781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pt-PT" sz="1400" cap="none" spc="20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/>
              <a:t>Adicionar subtítulo</a:t>
            </a:r>
          </a:p>
        </p:txBody>
      </p:sp>
      <p:sp>
        <p:nvSpPr>
          <p:cNvPr id="28" name="Marcador de Posição do Texto 10">
            <a:extLst>
              <a:ext uri="{FF2B5EF4-FFF2-40B4-BE49-F238E27FC236}">
                <a16:creationId xmlns:a16="http://schemas.microsoft.com/office/drawing/2014/main" id="{DD083869-3E3D-40A3-AE1C-3384E7096AE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535012" y="3882118"/>
            <a:ext cx="1786461" cy="1072345"/>
          </a:xfrm>
          <a:prstGeom prst="rect">
            <a:avLst/>
          </a:prstGeom>
        </p:spPr>
        <p:txBody>
          <a:bodyPr rtlCol="0" anchor="ctr"/>
          <a:lstStyle>
            <a:lvl1pPr marL="0" indent="0" algn="l">
              <a:buNone/>
              <a:defRPr lang="pt-PT" sz="5400" b="1" cap="all" spc="4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texto</a:t>
            </a:r>
          </a:p>
        </p:txBody>
      </p:sp>
      <p:sp>
        <p:nvSpPr>
          <p:cNvPr id="29" name="Marcador de Posição do Texto 14">
            <a:extLst>
              <a:ext uri="{FF2B5EF4-FFF2-40B4-BE49-F238E27FC236}">
                <a16:creationId xmlns:a16="http://schemas.microsoft.com/office/drawing/2014/main" id="{ECD259C4-54A9-4BCA-A693-5A8F91D824A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267209" y="4097257"/>
            <a:ext cx="3639905" cy="387746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pt-PT" sz="1800" cap="none" spc="20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/>
              <a:t>Adicionar subtítulo</a:t>
            </a:r>
          </a:p>
        </p:txBody>
      </p:sp>
      <p:sp>
        <p:nvSpPr>
          <p:cNvPr id="30" name="Marcador de Posição do Texto 14">
            <a:extLst>
              <a:ext uri="{FF2B5EF4-FFF2-40B4-BE49-F238E27FC236}">
                <a16:creationId xmlns:a16="http://schemas.microsoft.com/office/drawing/2014/main" id="{3099E6DD-0A81-4AD6-97AD-DB777418E5D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67209" y="4448433"/>
            <a:ext cx="3639905" cy="481781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pt-PT" sz="1400" cap="none" spc="20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/>
              <a:t>Adicionar subtítulo</a:t>
            </a:r>
          </a:p>
        </p:txBody>
      </p:sp>
      <p:sp>
        <p:nvSpPr>
          <p:cNvPr id="31" name="Marcador de Posição do Texto 10">
            <a:extLst>
              <a:ext uri="{FF2B5EF4-FFF2-40B4-BE49-F238E27FC236}">
                <a16:creationId xmlns:a16="http://schemas.microsoft.com/office/drawing/2014/main" id="{01E19938-3E97-4D01-9075-1BB1AF8DDF0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535012" y="5046627"/>
            <a:ext cx="1786461" cy="1072345"/>
          </a:xfrm>
          <a:prstGeom prst="rect">
            <a:avLst/>
          </a:prstGeom>
        </p:spPr>
        <p:txBody>
          <a:bodyPr rtlCol="0" anchor="ctr"/>
          <a:lstStyle>
            <a:lvl1pPr marL="0" indent="0" algn="l">
              <a:buNone/>
              <a:defRPr lang="pt-PT" sz="5400" b="1" cap="all" spc="4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texto</a:t>
            </a:r>
          </a:p>
        </p:txBody>
      </p:sp>
      <p:sp>
        <p:nvSpPr>
          <p:cNvPr id="32" name="Marcador de Posição do Texto 14">
            <a:extLst>
              <a:ext uri="{FF2B5EF4-FFF2-40B4-BE49-F238E27FC236}">
                <a16:creationId xmlns:a16="http://schemas.microsoft.com/office/drawing/2014/main" id="{FA19E736-C7E5-448A-AC90-0EB1D902C0D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258730" y="5267189"/>
            <a:ext cx="3639905" cy="387746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pt-PT" sz="1800" cap="none" spc="20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/>
              <a:t>Adicionar subtítulo</a:t>
            </a:r>
          </a:p>
        </p:txBody>
      </p:sp>
      <p:sp>
        <p:nvSpPr>
          <p:cNvPr id="33" name="Marcador de Posição do Texto 14">
            <a:extLst>
              <a:ext uri="{FF2B5EF4-FFF2-40B4-BE49-F238E27FC236}">
                <a16:creationId xmlns:a16="http://schemas.microsoft.com/office/drawing/2014/main" id="{4C139082-0147-4871-8F86-8D4DFC57E88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258730" y="5618365"/>
            <a:ext cx="3639905" cy="481781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pt-PT" sz="1400" cap="none" spc="20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/>
              <a:t>Adicionar subtítulo</a:t>
            </a:r>
          </a:p>
        </p:txBody>
      </p:sp>
      <p:sp>
        <p:nvSpPr>
          <p:cNvPr id="21" name="Marcador de Posição do Rodapé 15">
            <a:extLst>
              <a:ext uri="{FF2B5EF4-FFF2-40B4-BE49-F238E27FC236}">
                <a16:creationId xmlns:a16="http://schemas.microsoft.com/office/drawing/2014/main" id="{97BCF052-161B-4AD4-AE2D-DED3FA964C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r>
              <a:rPr lang="pt-PT"/>
              <a:t>TÍTULO DA APRESENTAÇÃO</a:t>
            </a:r>
            <a:endParaRPr lang="pt-PT">
              <a:latin typeface="Century Gothic" panose="020B0502020202020204" pitchFamily="34" charset="0"/>
            </a:endParaRPr>
          </a:p>
        </p:txBody>
      </p:sp>
      <p:sp>
        <p:nvSpPr>
          <p:cNvPr id="22" name="Marcador de Posição do Número do Diapositivo 16">
            <a:extLst>
              <a:ext uri="{FF2B5EF4-FFF2-40B4-BE49-F238E27FC236}">
                <a16:creationId xmlns:a16="http://schemas.microsoft.com/office/drawing/2014/main" id="{E388F47C-0B7F-4C1B-B356-52A1CB56DD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</a:defRPr>
            </a:lvl1pPr>
          </a:lstStyle>
          <a:p>
            <a:pPr>
              <a:defRPr lang="pt-PT"/>
            </a:pPr>
            <a:fld id="{8D1FC6F8-0BCD-47E9-9C64-690771D9C143}" type="slidenum">
              <a:rPr lang="en-US" smtClean="0"/>
              <a:pPr>
                <a:defRPr lang="pt-PT"/>
              </a:pPr>
              <a:t>‹nº›</a:t>
            </a:fld>
            <a:endParaRPr lang="en-US"/>
          </a:p>
        </p:txBody>
      </p:sp>
      <p:sp>
        <p:nvSpPr>
          <p:cNvPr id="23" name="Marcador de Posição da Data 14">
            <a:extLst>
              <a:ext uri="{FF2B5EF4-FFF2-40B4-BE49-F238E27FC236}">
                <a16:creationId xmlns:a16="http://schemas.microsoft.com/office/drawing/2014/main" id="{4654010E-C1FB-4195-AD8B-03A8DAE012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pt-PT"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pPr>
              <a:defRPr lang="pt-PT"/>
            </a:pPr>
            <a:r>
              <a:rPr lang="pt-PT" cap="all"/>
              <a:t>21 de maio de 20XX</a:t>
            </a:r>
            <a:endParaRPr lang="pt-PT" cap="all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80759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 Nossa Concorrênc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ráfico 30">
            <a:extLst>
              <a:ext uri="{FF2B5EF4-FFF2-40B4-BE49-F238E27FC236}">
                <a16:creationId xmlns:a16="http://schemas.microsoft.com/office/drawing/2014/main" id="{84044BB2-E43C-47D4-AA71-04F22AA35E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C0F929B-B0E5-4A66-B6D7-462C68EF7A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34082" y="2232234"/>
            <a:ext cx="7323836" cy="743753"/>
          </a:xfrm>
          <a:prstGeom prst="rect">
            <a:avLst/>
          </a:prstGeom>
        </p:spPr>
        <p:txBody>
          <a:bodyPr rtlCol="0"/>
          <a:lstStyle>
            <a:lvl1pPr algn="ctr">
              <a:defRPr lang="pt-PT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pt-PT"/>
              <a:t>Clique para adicionar um título</a:t>
            </a:r>
          </a:p>
        </p:txBody>
      </p:sp>
      <p:sp>
        <p:nvSpPr>
          <p:cNvPr id="24" name="Marcador de Posição do Texto 14">
            <a:extLst>
              <a:ext uri="{FF2B5EF4-FFF2-40B4-BE49-F238E27FC236}">
                <a16:creationId xmlns:a16="http://schemas.microsoft.com/office/drawing/2014/main" id="{04A0468C-03A1-433C-BEB5-89CD0787ABA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69369" y="3317783"/>
            <a:ext cx="4172533" cy="274650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pt-PT" sz="16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Adicionar subtítulo</a:t>
            </a:r>
          </a:p>
        </p:txBody>
      </p:sp>
      <p:sp>
        <p:nvSpPr>
          <p:cNvPr id="25" name="Marcador de Posição do Texto 14">
            <a:extLst>
              <a:ext uri="{FF2B5EF4-FFF2-40B4-BE49-F238E27FC236}">
                <a16:creationId xmlns:a16="http://schemas.microsoft.com/office/drawing/2014/main" id="{1345DEAC-8D5A-44A0-9EA3-9A2039ADD04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69369" y="3651424"/>
            <a:ext cx="4172533" cy="2329657"/>
          </a:xfrm>
          <a:prstGeom prst="rect">
            <a:avLst/>
          </a:prstGeom>
        </p:spPr>
        <p:txBody>
          <a:bodyPr rtlCol="0"/>
          <a:lstStyle>
            <a:lvl1pPr marL="0" indent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chemeClr val="accent6"/>
              </a:buClr>
              <a:buFont typeface="Courier New" panose="02070309020205020404" pitchFamily="49" charset="0"/>
              <a:buNone/>
              <a:defRPr lang="pt-PT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/>
              <a:t>Adicione texto aqui</a:t>
            </a:r>
          </a:p>
        </p:txBody>
      </p:sp>
      <p:sp>
        <p:nvSpPr>
          <p:cNvPr id="26" name="Marcador de Posição do Texto 14">
            <a:extLst>
              <a:ext uri="{FF2B5EF4-FFF2-40B4-BE49-F238E27FC236}">
                <a16:creationId xmlns:a16="http://schemas.microsoft.com/office/drawing/2014/main" id="{D2839B01-8B79-4655-BADE-8F0A9351936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72448" y="3317783"/>
            <a:ext cx="4172533" cy="274650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pt-PT" sz="16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Adicionar subtítulo</a:t>
            </a:r>
          </a:p>
        </p:txBody>
      </p:sp>
      <p:sp>
        <p:nvSpPr>
          <p:cNvPr id="27" name="Marcador de Posição do Texto 14">
            <a:extLst>
              <a:ext uri="{FF2B5EF4-FFF2-40B4-BE49-F238E27FC236}">
                <a16:creationId xmlns:a16="http://schemas.microsoft.com/office/drawing/2014/main" id="{D0AFF7FE-E069-4C57-9F9F-909B7FE43E9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72448" y="3651424"/>
            <a:ext cx="4172533" cy="2329657"/>
          </a:xfrm>
          <a:prstGeom prst="rect">
            <a:avLst/>
          </a:prstGeom>
        </p:spPr>
        <p:txBody>
          <a:bodyPr rtlCol="0"/>
          <a:lstStyle>
            <a:lvl1pPr marL="0" indent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chemeClr val="accent6"/>
              </a:buClr>
              <a:buFont typeface="Courier New" panose="02070309020205020404" pitchFamily="49" charset="0"/>
              <a:buNone/>
              <a:defRPr lang="pt-PT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/>
              <a:t>Adicione texto aqui</a:t>
            </a:r>
          </a:p>
        </p:txBody>
      </p:sp>
      <p:sp>
        <p:nvSpPr>
          <p:cNvPr id="21" name="Marcador de Posição do Rodapé 15">
            <a:extLst>
              <a:ext uri="{FF2B5EF4-FFF2-40B4-BE49-F238E27FC236}">
                <a16:creationId xmlns:a16="http://schemas.microsoft.com/office/drawing/2014/main" id="{95A4BAFB-A1C5-4E01-9E16-ED02AADB1F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900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pt-PT"/>
              <a:t>TÍTULO DA APRESENTAÇÃO</a:t>
            </a:r>
            <a:endParaRPr lang="pt-PT">
              <a:latin typeface="Century Gothic" panose="020B0502020202020204" pitchFamily="34" charset="0"/>
            </a:endParaRPr>
          </a:p>
        </p:txBody>
      </p:sp>
      <p:sp>
        <p:nvSpPr>
          <p:cNvPr id="22" name="Marcador de Posição do Número do Diapositivo 16">
            <a:extLst>
              <a:ext uri="{FF2B5EF4-FFF2-40B4-BE49-F238E27FC236}">
                <a16:creationId xmlns:a16="http://schemas.microsoft.com/office/drawing/2014/main" id="{D2409207-E360-4301-9134-4DA109683D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1600">
                <a:solidFill>
                  <a:schemeClr val="accent6"/>
                </a:solidFill>
                <a:latin typeface="Calibri Light" panose="020F0302020204030204" pitchFamily="34" charset="0"/>
              </a:defRPr>
            </a:lvl1pPr>
          </a:lstStyle>
          <a:p>
            <a:pPr>
              <a:defRPr lang="pt-PT"/>
            </a:pPr>
            <a:fld id="{8D1FC6F8-0BCD-47E9-9C64-690771D9C143}" type="slidenum">
              <a:rPr lang="en-US" smtClean="0"/>
              <a:pPr>
                <a:defRPr lang="pt-PT"/>
              </a:pPr>
              <a:t>‹nº›</a:t>
            </a:fld>
            <a:endParaRPr lang="en-US"/>
          </a:p>
        </p:txBody>
      </p:sp>
      <p:sp>
        <p:nvSpPr>
          <p:cNvPr id="23" name="Marcador de Posição da Data 14">
            <a:extLst>
              <a:ext uri="{FF2B5EF4-FFF2-40B4-BE49-F238E27FC236}">
                <a16:creationId xmlns:a16="http://schemas.microsoft.com/office/drawing/2014/main" id="{F78AA50C-2DC6-46C5-B2CE-FB29A305F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pt-PT" sz="900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pt-PT"/>
            </a:pPr>
            <a:r>
              <a:rPr lang="pt-PT" cap="all"/>
              <a:t>21 de maio de 20XX</a:t>
            </a:r>
            <a:endParaRPr lang="pt-PT" cap="all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2142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 Nossa Concorrência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áfico 2">
            <a:extLst>
              <a:ext uri="{FF2B5EF4-FFF2-40B4-BE49-F238E27FC236}">
                <a16:creationId xmlns:a16="http://schemas.microsoft.com/office/drawing/2014/main" id="{9172C710-E0AE-4BB2-88CC-99E77C188C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A24C9529-8AA8-4D29-9375-C579768868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4107" y="501519"/>
            <a:ext cx="10515600" cy="492025"/>
          </a:xfrm>
          <a:prstGeom prst="rect">
            <a:avLst/>
          </a:prstGeom>
        </p:spPr>
        <p:txBody>
          <a:bodyPr rtlCol="0"/>
          <a:lstStyle>
            <a:lvl1pPr>
              <a:defRPr lang="pt-PT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pt-PT"/>
              <a:t>Clique para adicionar um título</a:t>
            </a:r>
          </a:p>
        </p:txBody>
      </p:sp>
      <p:sp>
        <p:nvSpPr>
          <p:cNvPr id="32" name="Marcador de Posição do Texto 14">
            <a:extLst>
              <a:ext uri="{FF2B5EF4-FFF2-40B4-BE49-F238E27FC236}">
                <a16:creationId xmlns:a16="http://schemas.microsoft.com/office/drawing/2014/main" id="{68E86424-D329-4314-90E5-3475B98D2DD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927206" y="1599947"/>
            <a:ext cx="1706965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lang="pt-PT" sz="10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Clique para adicionar nome</a:t>
            </a:r>
          </a:p>
        </p:txBody>
      </p:sp>
      <p:sp>
        <p:nvSpPr>
          <p:cNvPr id="40" name="Marcador de Posição do Texto 14">
            <a:extLst>
              <a:ext uri="{FF2B5EF4-FFF2-40B4-BE49-F238E27FC236}">
                <a16:creationId xmlns:a16="http://schemas.microsoft.com/office/drawing/2014/main" id="{64DB45FF-E618-4122-91A4-A6E4F2B7FCA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423421" y="2378452"/>
            <a:ext cx="1183179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lang="pt-PT" sz="1800" b="1" cap="all" spc="200" baseline="0">
                <a:solidFill>
                  <a:schemeClr val="accent3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Clique para adicionar nome</a:t>
            </a:r>
          </a:p>
        </p:txBody>
      </p:sp>
      <p:sp>
        <p:nvSpPr>
          <p:cNvPr id="54" name="Marcador de Posição do Texto 14">
            <a:extLst>
              <a:ext uri="{FF2B5EF4-FFF2-40B4-BE49-F238E27FC236}">
                <a16:creationId xmlns:a16="http://schemas.microsoft.com/office/drawing/2014/main" id="{9D03616C-C870-402E-9CD2-D61A8C881CE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443586" y="2129182"/>
            <a:ext cx="1706965" cy="104857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lang="pt-PT" sz="1600" b="1" cap="all" spc="2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Clique para adicionar nome</a:t>
            </a:r>
          </a:p>
        </p:txBody>
      </p:sp>
      <p:sp>
        <p:nvSpPr>
          <p:cNvPr id="49" name="Marcador de Posição do Texto 14">
            <a:extLst>
              <a:ext uri="{FF2B5EF4-FFF2-40B4-BE49-F238E27FC236}">
                <a16:creationId xmlns:a16="http://schemas.microsoft.com/office/drawing/2014/main" id="{1EFBBB7D-BA85-47E3-B62F-AA1F2F44FB5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234399" y="3528829"/>
            <a:ext cx="1209143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lang="pt-PT" sz="10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Clique para adicionar nome</a:t>
            </a:r>
          </a:p>
        </p:txBody>
      </p:sp>
      <p:sp>
        <p:nvSpPr>
          <p:cNvPr id="38" name="Marcador de Posição do Texto 14">
            <a:extLst>
              <a:ext uri="{FF2B5EF4-FFF2-40B4-BE49-F238E27FC236}">
                <a16:creationId xmlns:a16="http://schemas.microsoft.com/office/drawing/2014/main" id="{956FCC53-780F-4831-91B6-1F8A24502CB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131018" y="3528829"/>
            <a:ext cx="1380681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lang="pt-PT" sz="10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Clique para adicionar nome</a:t>
            </a:r>
          </a:p>
        </p:txBody>
      </p:sp>
      <p:sp>
        <p:nvSpPr>
          <p:cNvPr id="44" name="Marcador de Posição do Texto 14">
            <a:extLst>
              <a:ext uri="{FF2B5EF4-FFF2-40B4-BE49-F238E27FC236}">
                <a16:creationId xmlns:a16="http://schemas.microsoft.com/office/drawing/2014/main" id="{5A939BCA-4047-481F-B0C2-85F9AFDDFAF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322436" y="4634331"/>
            <a:ext cx="1183179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lang="pt-PT" sz="1800" b="1" cap="all" spc="2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Clique para adicionar nome</a:t>
            </a:r>
          </a:p>
        </p:txBody>
      </p:sp>
      <p:sp>
        <p:nvSpPr>
          <p:cNvPr id="42" name="Marcador de Posição do Texto 14">
            <a:extLst>
              <a:ext uri="{FF2B5EF4-FFF2-40B4-BE49-F238E27FC236}">
                <a16:creationId xmlns:a16="http://schemas.microsoft.com/office/drawing/2014/main" id="{EEACD572-F95D-4ABE-9CC6-03D3CAF89EB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859913" y="4459860"/>
            <a:ext cx="1183179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lang="pt-PT" sz="1800" b="1" cap="all" spc="200" baseline="0">
                <a:solidFill>
                  <a:schemeClr val="accent5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Clique para adicionar nome</a:t>
            </a:r>
          </a:p>
        </p:txBody>
      </p:sp>
      <p:sp>
        <p:nvSpPr>
          <p:cNvPr id="46" name="Marcador de Posição do Texto 14">
            <a:extLst>
              <a:ext uri="{FF2B5EF4-FFF2-40B4-BE49-F238E27FC236}">
                <a16:creationId xmlns:a16="http://schemas.microsoft.com/office/drawing/2014/main" id="{F21A51C9-DB80-45BF-8C5D-A0236927289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237403" y="4321788"/>
            <a:ext cx="1183179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lang="pt-PT" sz="1800" b="1" cap="all" spc="200" baseline="0">
                <a:solidFill>
                  <a:schemeClr val="accent6">
                    <a:lumMod val="7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Clique para adicionar nome</a:t>
            </a:r>
          </a:p>
        </p:txBody>
      </p:sp>
      <p:sp>
        <p:nvSpPr>
          <p:cNvPr id="34" name="Marcador de Posição do Texto 14">
            <a:extLst>
              <a:ext uri="{FF2B5EF4-FFF2-40B4-BE49-F238E27FC236}">
                <a16:creationId xmlns:a16="http://schemas.microsoft.com/office/drawing/2014/main" id="{AAF01185-D17F-4327-A264-7BA94434407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927206" y="5468790"/>
            <a:ext cx="1706965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lang="pt-PT" sz="10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Clique para adicionar nome</a:t>
            </a:r>
          </a:p>
        </p:txBody>
      </p:sp>
      <p:sp>
        <p:nvSpPr>
          <p:cNvPr id="48" name="Marcador de Posição do Texto 14">
            <a:extLst>
              <a:ext uri="{FF2B5EF4-FFF2-40B4-BE49-F238E27FC236}">
                <a16:creationId xmlns:a16="http://schemas.microsoft.com/office/drawing/2014/main" id="{0F026DA0-6868-4098-AA73-18F8CB27509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86546" y="5195673"/>
            <a:ext cx="1183179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lang="pt-PT" sz="1800" b="1" cap="all" spc="200" baseline="0">
                <a:solidFill>
                  <a:schemeClr val="bg1">
                    <a:lumMod val="7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Clique para adicionar nome</a:t>
            </a:r>
          </a:p>
        </p:txBody>
      </p:sp>
      <p:cxnSp>
        <p:nvCxnSpPr>
          <p:cNvPr id="17" name="Conexão Reta 16">
            <a:extLst>
              <a:ext uri="{FF2B5EF4-FFF2-40B4-BE49-F238E27FC236}">
                <a16:creationId xmlns:a16="http://schemas.microsoft.com/office/drawing/2014/main" id="{C6886378-0368-485F-8D6E-3C9CB4C63C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447369" y="3774842"/>
            <a:ext cx="4683649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exão Reta 51">
            <a:extLst>
              <a:ext uri="{FF2B5EF4-FFF2-40B4-BE49-F238E27FC236}">
                <a16:creationId xmlns:a16="http://schemas.microsoft.com/office/drawing/2014/main" id="{58EB2C4E-9EF3-4CC7-9BDE-ED5598CCBF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4780689" y="2091972"/>
            <a:ext cx="4678" cy="3376818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Marcador de Posição do Rodapé 15">
            <a:extLst>
              <a:ext uri="{FF2B5EF4-FFF2-40B4-BE49-F238E27FC236}">
                <a16:creationId xmlns:a16="http://schemas.microsoft.com/office/drawing/2014/main" id="{95A4BAFB-A1C5-4E01-9E16-ED02AADB1F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r>
              <a:rPr lang="pt-PT"/>
              <a:t>TÍTULO DA APRESENTAÇÃO</a:t>
            </a:r>
            <a:endParaRPr lang="pt-PT">
              <a:latin typeface="Century Gothic" panose="020B0502020202020204" pitchFamily="34" charset="0"/>
            </a:endParaRPr>
          </a:p>
        </p:txBody>
      </p:sp>
      <p:sp>
        <p:nvSpPr>
          <p:cNvPr id="22" name="Marcador de Posição do Número do Diapositivo 16">
            <a:extLst>
              <a:ext uri="{FF2B5EF4-FFF2-40B4-BE49-F238E27FC236}">
                <a16:creationId xmlns:a16="http://schemas.microsoft.com/office/drawing/2014/main" id="{D2409207-E360-4301-9134-4DA109683D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160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</a:defRPr>
            </a:lvl1pPr>
          </a:lstStyle>
          <a:p>
            <a:pPr>
              <a:defRPr lang="pt-PT"/>
            </a:pPr>
            <a:fld id="{8D1FC6F8-0BCD-47E9-9C64-690771D9C143}" type="slidenum">
              <a:rPr lang="en-US" smtClean="0"/>
              <a:pPr>
                <a:defRPr lang="pt-PT"/>
              </a:pPr>
              <a:t>‹nº›</a:t>
            </a:fld>
            <a:endParaRPr lang="en-US"/>
          </a:p>
        </p:txBody>
      </p:sp>
      <p:sp>
        <p:nvSpPr>
          <p:cNvPr id="23" name="Marcador de Posição da Data 14">
            <a:extLst>
              <a:ext uri="{FF2B5EF4-FFF2-40B4-BE49-F238E27FC236}">
                <a16:creationId xmlns:a16="http://schemas.microsoft.com/office/drawing/2014/main" id="{F78AA50C-2DC6-46C5-B2CE-FB29A305F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pt-PT"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pPr>
              <a:defRPr lang="pt-PT"/>
            </a:pPr>
            <a:r>
              <a:rPr lang="pt-PT" cap="all"/>
              <a:t>21 de maio de 20XX</a:t>
            </a:r>
            <a:endParaRPr lang="pt-PT" cap="all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45453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atégia de Crescime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áfico 1">
            <a:extLst>
              <a:ext uri="{FF2B5EF4-FFF2-40B4-BE49-F238E27FC236}">
                <a16:creationId xmlns:a16="http://schemas.microsoft.com/office/drawing/2014/main" id="{FEDCC43F-6D79-4D9A-A842-74287B40D3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3371"/>
            <a:ext cx="12192000" cy="6858000"/>
          </a:xfrm>
          <a:prstGeom prst="rect">
            <a:avLst/>
          </a:prstGeom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A8255D77-6260-4F8F-86E3-D0AAF36FA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94345" y="1158710"/>
            <a:ext cx="5611660" cy="677782"/>
          </a:xfrm>
          <a:prstGeom prst="rect">
            <a:avLst/>
          </a:prstGeom>
        </p:spPr>
        <p:txBody>
          <a:bodyPr rtlCol="0" anchor="b"/>
          <a:lstStyle>
            <a:lvl1pPr algn="ctr">
              <a:defRPr lang="pt-PT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pt-PT"/>
              <a:t>Clique para adicionar um título</a:t>
            </a:r>
          </a:p>
        </p:txBody>
      </p:sp>
      <p:sp>
        <p:nvSpPr>
          <p:cNvPr id="8" name="Marcador de Posição do Texto 14">
            <a:extLst>
              <a:ext uri="{FF2B5EF4-FFF2-40B4-BE49-F238E27FC236}">
                <a16:creationId xmlns:a16="http://schemas.microsoft.com/office/drawing/2014/main" id="{5C91A828-665B-4FC2-950E-370DF47348C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19730" y="1836492"/>
            <a:ext cx="5152539" cy="718457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pt-PT" sz="1800" cap="none" spc="20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/>
              <a:t>Adicionar subtítulo</a:t>
            </a:r>
          </a:p>
        </p:txBody>
      </p:sp>
      <p:sp>
        <p:nvSpPr>
          <p:cNvPr id="10" name="Marcador de Posição do Texto 14">
            <a:extLst>
              <a:ext uri="{FF2B5EF4-FFF2-40B4-BE49-F238E27FC236}">
                <a16:creationId xmlns:a16="http://schemas.microsoft.com/office/drawing/2014/main" id="{0BE18AA7-27E7-4763-A428-079E43A450D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833290" y="3262556"/>
            <a:ext cx="1706965" cy="104857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lang="pt-PT" sz="16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Clique para adicionar nome</a:t>
            </a:r>
          </a:p>
        </p:txBody>
      </p:sp>
      <p:sp>
        <p:nvSpPr>
          <p:cNvPr id="17" name="Marcador de Posição do Texto 14">
            <a:extLst>
              <a:ext uri="{FF2B5EF4-FFF2-40B4-BE49-F238E27FC236}">
                <a16:creationId xmlns:a16="http://schemas.microsoft.com/office/drawing/2014/main" id="{6ED488B3-3B38-4DE8-8789-E9C406DB652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053332" y="3262556"/>
            <a:ext cx="1706965" cy="104857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lang="pt-PT" sz="16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Clique para adicionar nome</a:t>
            </a:r>
          </a:p>
        </p:txBody>
      </p:sp>
      <p:sp>
        <p:nvSpPr>
          <p:cNvPr id="19" name="Marcador de Posição do Texto 14">
            <a:extLst>
              <a:ext uri="{FF2B5EF4-FFF2-40B4-BE49-F238E27FC236}">
                <a16:creationId xmlns:a16="http://schemas.microsoft.com/office/drawing/2014/main" id="{5717E8AA-E5DC-43D1-BED9-1A8F554EB61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97008" y="3262556"/>
            <a:ext cx="1706965" cy="104857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lang="pt-PT" sz="16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Clique para adicionar nome</a:t>
            </a:r>
          </a:p>
        </p:txBody>
      </p:sp>
      <p:sp>
        <p:nvSpPr>
          <p:cNvPr id="20" name="Marcador de Posição do Texto 14">
            <a:extLst>
              <a:ext uri="{FF2B5EF4-FFF2-40B4-BE49-F238E27FC236}">
                <a16:creationId xmlns:a16="http://schemas.microsoft.com/office/drawing/2014/main" id="{83A9D178-AD0E-4E87-97B3-88B79A533B1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62028" y="4704557"/>
            <a:ext cx="2431015" cy="114894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pt-PT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/>
              <a:t>Clique para adicionar texto</a:t>
            </a:r>
          </a:p>
        </p:txBody>
      </p:sp>
      <p:sp>
        <p:nvSpPr>
          <p:cNvPr id="21" name="Marcador de Posição do Texto 14">
            <a:extLst>
              <a:ext uri="{FF2B5EF4-FFF2-40B4-BE49-F238E27FC236}">
                <a16:creationId xmlns:a16="http://schemas.microsoft.com/office/drawing/2014/main" id="{BF8B39EE-8EB7-4880-A9FE-9F98D23984F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691306" y="4704558"/>
            <a:ext cx="2431015" cy="114894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pt-PT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/>
              <a:t>Clique para adicionar texto</a:t>
            </a:r>
          </a:p>
        </p:txBody>
      </p:sp>
      <p:sp>
        <p:nvSpPr>
          <p:cNvPr id="22" name="Marcador de Posição do Texto 14">
            <a:extLst>
              <a:ext uri="{FF2B5EF4-FFF2-40B4-BE49-F238E27FC236}">
                <a16:creationId xmlns:a16="http://schemas.microsoft.com/office/drawing/2014/main" id="{C74686F1-FD3B-4529-9DBC-C6E34312C5C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834982" y="4704557"/>
            <a:ext cx="2431015" cy="114894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pt-PT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/>
              <a:t>Clique para adicionar texto</a:t>
            </a:r>
          </a:p>
        </p:txBody>
      </p:sp>
      <p:sp>
        <p:nvSpPr>
          <p:cNvPr id="12" name="Marcador de Posição do Rodapé 15">
            <a:extLst>
              <a:ext uri="{FF2B5EF4-FFF2-40B4-BE49-F238E27FC236}">
                <a16:creationId xmlns:a16="http://schemas.microsoft.com/office/drawing/2014/main" id="{0A8B5FF2-6B96-4FE7-A6ED-0C89D74FAD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900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pt-PT"/>
              <a:t>TÍTULO DA APRESENTAÇÃO</a:t>
            </a:r>
            <a:endParaRPr lang="pt-PT">
              <a:latin typeface="Century Gothic" panose="020B0502020202020204" pitchFamily="34" charset="0"/>
            </a:endParaRPr>
          </a:p>
        </p:txBody>
      </p:sp>
      <p:sp>
        <p:nvSpPr>
          <p:cNvPr id="13" name="Marcador de Posição do Número do Diapositivo 16">
            <a:extLst>
              <a:ext uri="{FF2B5EF4-FFF2-40B4-BE49-F238E27FC236}">
                <a16:creationId xmlns:a16="http://schemas.microsoft.com/office/drawing/2014/main" id="{B8BB57A8-7823-42A3-BA84-96690BFFDC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1600">
                <a:solidFill>
                  <a:schemeClr val="accent6"/>
                </a:solidFill>
                <a:latin typeface="Calibri Light" panose="020F0302020204030204" pitchFamily="34" charset="0"/>
              </a:defRPr>
            </a:lvl1pPr>
          </a:lstStyle>
          <a:p>
            <a:pPr>
              <a:defRPr lang="pt-PT"/>
            </a:pPr>
            <a:fld id="{8D1FC6F8-0BCD-47E9-9C64-690771D9C143}" type="slidenum">
              <a:rPr lang="en-US" smtClean="0"/>
              <a:pPr>
                <a:defRPr lang="pt-PT"/>
              </a:pPr>
              <a:t>‹nº›</a:t>
            </a:fld>
            <a:endParaRPr lang="en-US"/>
          </a:p>
        </p:txBody>
      </p:sp>
      <p:sp>
        <p:nvSpPr>
          <p:cNvPr id="14" name="Marcador de Posição da Data 14">
            <a:extLst>
              <a:ext uri="{FF2B5EF4-FFF2-40B4-BE49-F238E27FC236}">
                <a16:creationId xmlns:a16="http://schemas.microsoft.com/office/drawing/2014/main" id="{902A41BF-FE61-48B9-A0B1-94AAB15381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pt-PT" sz="900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pt-PT"/>
            </a:pPr>
            <a:r>
              <a:rPr lang="pt-PT" cap="all"/>
              <a:t>21 de maio de 20XX</a:t>
            </a:r>
            <a:endParaRPr lang="pt-PT" cap="all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87067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u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ráfico 35">
            <a:extLst>
              <a:ext uri="{FF2B5EF4-FFF2-40B4-BE49-F238E27FC236}">
                <a16:creationId xmlns:a16="http://schemas.microsoft.com/office/drawing/2014/main" id="{41C2529C-151F-488B-A358-D60A3D5521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3371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53E2EB21-CF4E-4578-820A-EACF488B17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56975" y="1144939"/>
            <a:ext cx="5473874" cy="687833"/>
          </a:xfrm>
          <a:prstGeom prst="rect">
            <a:avLst/>
          </a:prstGeom>
        </p:spPr>
        <p:txBody>
          <a:bodyPr rtlCol="0" anchor="b"/>
          <a:lstStyle>
            <a:lvl1pPr algn="ctr">
              <a:defRPr lang="pt-PT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pt-PT"/>
              <a:t>Clique para adicionar um título</a:t>
            </a:r>
          </a:p>
        </p:txBody>
      </p:sp>
      <p:sp>
        <p:nvSpPr>
          <p:cNvPr id="10" name="Marcador de Posição do Texto 14">
            <a:extLst>
              <a:ext uri="{FF2B5EF4-FFF2-40B4-BE49-F238E27FC236}">
                <a16:creationId xmlns:a16="http://schemas.microsoft.com/office/drawing/2014/main" id="{7F450FCB-3FE4-489F-A4BA-4BF492C226C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19730" y="1836492"/>
            <a:ext cx="5152539" cy="718457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pt-PT" sz="1800" cap="none" spc="20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/>
              <a:t>Adicionar subtítulo</a:t>
            </a:r>
          </a:p>
        </p:txBody>
      </p:sp>
      <p:sp>
        <p:nvSpPr>
          <p:cNvPr id="39" name="Marcador de Posição do Texto 10">
            <a:extLst>
              <a:ext uri="{FF2B5EF4-FFF2-40B4-BE49-F238E27FC236}">
                <a16:creationId xmlns:a16="http://schemas.microsoft.com/office/drawing/2014/main" id="{EB6054A1-FB6D-4599-BAA9-5A51A0FA8C5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63991" y="2822318"/>
            <a:ext cx="3574251" cy="448769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pt-PT" sz="1600" b="1" cap="none" spc="2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Clique para adicionar um título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95054896-ABA6-49DF-9D5D-B2E6224DD442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866775" y="3333750"/>
            <a:ext cx="4352925" cy="2636837"/>
          </a:xfrm>
          <a:prstGeom prst="rect">
            <a:avLst/>
          </a:prstGeom>
        </p:spPr>
        <p:txBody>
          <a:bodyPr rtlCol="0"/>
          <a:lstStyle>
            <a:lvl1pPr>
              <a:defRPr lang="pt-PT">
                <a:solidFill>
                  <a:schemeClr val="bg1"/>
                </a:solidFill>
                <a:latin typeface="Calibri Light" panose="020F0302020204030204" pitchFamily="34" charset="0"/>
              </a:defRPr>
            </a:lvl1pPr>
            <a:lvl2pPr>
              <a:defRPr lang="pt-PT">
                <a:solidFill>
                  <a:schemeClr val="bg1"/>
                </a:solidFill>
                <a:latin typeface="Calibri Light" panose="020F0302020204030204" pitchFamily="34" charset="0"/>
              </a:defRPr>
            </a:lvl2pPr>
            <a:lvl3pPr>
              <a:defRPr lang="pt-PT">
                <a:solidFill>
                  <a:schemeClr val="bg1"/>
                </a:solidFill>
                <a:latin typeface="Calibri Light" panose="020F0302020204030204" pitchFamily="34" charset="0"/>
              </a:defRPr>
            </a:lvl3pPr>
            <a:lvl4pPr>
              <a:defRPr lang="pt-PT">
                <a:solidFill>
                  <a:schemeClr val="bg1"/>
                </a:solidFill>
                <a:latin typeface="Calibri Light" panose="020F0302020204030204" pitchFamily="34" charset="0"/>
              </a:defRPr>
            </a:lvl4pPr>
            <a:lvl5pPr>
              <a:defRPr lang="pt-PT">
                <a:solidFill>
                  <a:schemeClr val="bg1"/>
                </a:solidFill>
                <a:latin typeface="Calibri Light" panose="020F0302020204030204" pitchFamily="34" charset="0"/>
              </a:defRPr>
            </a:lvl5pPr>
          </a:lstStyle>
          <a:p>
            <a:pPr lvl="0" rtl="0"/>
            <a:r>
              <a:rPr lang="pt-PT"/>
              <a:t>Clique para editar os estilos do texto de Modelo Global</a:t>
            </a:r>
          </a:p>
          <a:p>
            <a:pPr lvl="1" rtl="0"/>
            <a:r>
              <a:rPr lang="pt-PT"/>
              <a:t>Segundo nível</a:t>
            </a:r>
          </a:p>
          <a:p>
            <a:pPr lvl="2" rtl="0"/>
            <a:r>
              <a:rPr lang="pt-PT"/>
              <a:t>Terceiro nível</a:t>
            </a:r>
          </a:p>
          <a:p>
            <a:pPr lvl="3" rtl="0"/>
            <a:r>
              <a:rPr lang="pt-PT"/>
              <a:t>Quarto nível</a:t>
            </a:r>
          </a:p>
          <a:p>
            <a:pPr lvl="4" rtl="0"/>
            <a:r>
              <a:rPr lang="pt-PT"/>
              <a:t>Quinto nível</a:t>
            </a:r>
          </a:p>
        </p:txBody>
      </p:sp>
      <p:sp>
        <p:nvSpPr>
          <p:cNvPr id="40" name="Marcador de Posição do Texto 10">
            <a:extLst>
              <a:ext uri="{FF2B5EF4-FFF2-40B4-BE49-F238E27FC236}">
                <a16:creationId xmlns:a16="http://schemas.microsoft.com/office/drawing/2014/main" id="{5E9FFDEA-766B-48BC-B5E5-F06563BF4DE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79875" y="2829932"/>
            <a:ext cx="3574251" cy="448769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pt-PT" sz="1600" b="1" cap="none" spc="2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Clique para adicionar um título</a:t>
            </a:r>
          </a:p>
        </p:txBody>
      </p:sp>
      <p:sp>
        <p:nvSpPr>
          <p:cNvPr id="12" name="Marcador de Posição do Rodapé 15">
            <a:extLst>
              <a:ext uri="{FF2B5EF4-FFF2-40B4-BE49-F238E27FC236}">
                <a16:creationId xmlns:a16="http://schemas.microsoft.com/office/drawing/2014/main" id="{067B5EA1-9C03-415F-A792-0E81289DB3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900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pt-PT"/>
              <a:t>TÍTULO DA APRESENTAÇÃO</a:t>
            </a:r>
            <a:endParaRPr lang="pt-PT">
              <a:latin typeface="Century Gothic" panose="020B0502020202020204" pitchFamily="34" charset="0"/>
            </a:endParaRPr>
          </a:p>
        </p:txBody>
      </p:sp>
      <p:sp>
        <p:nvSpPr>
          <p:cNvPr id="13" name="Marcador de Posição do Número do Diapositivo 16">
            <a:extLst>
              <a:ext uri="{FF2B5EF4-FFF2-40B4-BE49-F238E27FC236}">
                <a16:creationId xmlns:a16="http://schemas.microsoft.com/office/drawing/2014/main" id="{258AB827-653F-449B-8FE9-EC1E4F1C15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1600">
                <a:solidFill>
                  <a:schemeClr val="accent6"/>
                </a:solidFill>
                <a:latin typeface="Calibri Light" panose="020F0302020204030204" pitchFamily="34" charset="0"/>
              </a:defRPr>
            </a:lvl1pPr>
          </a:lstStyle>
          <a:p>
            <a:pPr>
              <a:defRPr lang="pt-PT"/>
            </a:pPr>
            <a:fld id="{8D1FC6F8-0BCD-47E9-9C64-690771D9C143}" type="slidenum">
              <a:rPr lang="en-US" smtClean="0"/>
              <a:pPr>
                <a:defRPr lang="pt-PT"/>
              </a:pPr>
              <a:t>‹nº›</a:t>
            </a:fld>
            <a:endParaRPr lang="en-US"/>
          </a:p>
        </p:txBody>
      </p:sp>
      <p:sp>
        <p:nvSpPr>
          <p:cNvPr id="14" name="Marcador de Posição da Data 14">
            <a:extLst>
              <a:ext uri="{FF2B5EF4-FFF2-40B4-BE49-F238E27FC236}">
                <a16:creationId xmlns:a16="http://schemas.microsoft.com/office/drawing/2014/main" id="{045230A5-30E4-4168-93C9-124C889B63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pt-PT" sz="900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pt-PT"/>
            </a:pPr>
            <a:r>
              <a:rPr lang="pt-PT" cap="all"/>
              <a:t>21 de maio de 20XX</a:t>
            </a:r>
            <a:endParaRPr lang="pt-PT" cap="all">
              <a:latin typeface="Century Gothic" panose="020B0502020202020204" pitchFamily="34" charset="0"/>
            </a:endParaRPr>
          </a:p>
        </p:txBody>
      </p:sp>
      <p:sp>
        <p:nvSpPr>
          <p:cNvPr id="34" name="Marcador de Posição de Conteúdo 3">
            <a:extLst>
              <a:ext uri="{FF2B5EF4-FFF2-40B4-BE49-F238E27FC236}">
                <a16:creationId xmlns:a16="http://schemas.microsoft.com/office/drawing/2014/main" id="{C1979EE6-6944-48F0-87CE-65E90A3ACC71}"/>
              </a:ext>
            </a:extLst>
          </p:cNvPr>
          <p:cNvSpPr>
            <a:spLocks noGrp="1"/>
          </p:cNvSpPr>
          <p:nvPr>
            <p:ph sz="quarter" idx="33"/>
          </p:nvPr>
        </p:nvSpPr>
        <p:spPr>
          <a:xfrm>
            <a:off x="6433647" y="3333750"/>
            <a:ext cx="4352925" cy="2636837"/>
          </a:xfrm>
          <a:prstGeom prst="rect">
            <a:avLst/>
          </a:prstGeom>
        </p:spPr>
        <p:txBody>
          <a:bodyPr rtlCol="0"/>
          <a:lstStyle>
            <a:lvl1pPr>
              <a:defRPr lang="pt-PT">
                <a:solidFill>
                  <a:schemeClr val="bg1"/>
                </a:solidFill>
                <a:latin typeface="Calibri Light" panose="020F0302020204030204" pitchFamily="34" charset="0"/>
              </a:defRPr>
            </a:lvl1pPr>
            <a:lvl2pPr>
              <a:defRPr lang="pt-PT">
                <a:solidFill>
                  <a:schemeClr val="bg1"/>
                </a:solidFill>
                <a:latin typeface="Calibri Light" panose="020F0302020204030204" pitchFamily="34" charset="0"/>
              </a:defRPr>
            </a:lvl2pPr>
            <a:lvl3pPr>
              <a:defRPr lang="pt-PT">
                <a:solidFill>
                  <a:schemeClr val="bg1"/>
                </a:solidFill>
                <a:latin typeface="Calibri Light" panose="020F0302020204030204" pitchFamily="34" charset="0"/>
              </a:defRPr>
            </a:lvl3pPr>
            <a:lvl4pPr>
              <a:defRPr lang="pt-PT">
                <a:solidFill>
                  <a:schemeClr val="bg1"/>
                </a:solidFill>
                <a:latin typeface="Calibri Light" panose="020F0302020204030204" pitchFamily="34" charset="0"/>
              </a:defRPr>
            </a:lvl4pPr>
            <a:lvl5pPr>
              <a:defRPr lang="pt-PT">
                <a:solidFill>
                  <a:schemeClr val="bg1"/>
                </a:solidFill>
                <a:latin typeface="Calibri Light" panose="020F0302020204030204" pitchFamily="34" charset="0"/>
              </a:defRPr>
            </a:lvl5pPr>
          </a:lstStyle>
          <a:p>
            <a:pPr lvl="0" rtl="0"/>
            <a:r>
              <a:rPr lang="pt-PT"/>
              <a:t>Clique para editar os estilos do texto de Modelo Global</a:t>
            </a:r>
          </a:p>
          <a:p>
            <a:pPr lvl="1" rtl="0"/>
            <a:r>
              <a:rPr lang="pt-PT"/>
              <a:t>Segundo nível</a:t>
            </a:r>
          </a:p>
          <a:p>
            <a:pPr lvl="2" rtl="0"/>
            <a:r>
              <a:rPr lang="pt-PT"/>
              <a:t>Terceiro nível</a:t>
            </a:r>
          </a:p>
          <a:p>
            <a:pPr lvl="3" rtl="0"/>
            <a:r>
              <a:rPr lang="pt-PT"/>
              <a:t>Quarto nível</a:t>
            </a:r>
          </a:p>
          <a:p>
            <a:pPr lvl="4" rtl="0"/>
            <a:r>
              <a:rPr lang="pt-PT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24225142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no de Ação de Dois An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ráfico 119">
            <a:extLst>
              <a:ext uri="{FF2B5EF4-FFF2-40B4-BE49-F238E27FC236}">
                <a16:creationId xmlns:a16="http://schemas.microsoft.com/office/drawing/2014/main" id="{0D59F18F-5BD3-4E80-A69E-6D92DA9BB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0" name="Grupo 99">
            <a:extLst>
              <a:ext uri="{FF2B5EF4-FFF2-40B4-BE49-F238E27FC236}">
                <a16:creationId xmlns:a16="http://schemas.microsoft.com/office/drawing/2014/main" id="{79CFC79B-A403-4086-AB1A-E4F1F5AC31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010137" y="2689356"/>
            <a:ext cx="8510121" cy="0"/>
            <a:chOff x="1504814" y="2488864"/>
            <a:chExt cx="8510121" cy="0"/>
          </a:xfrm>
        </p:grpSpPr>
        <p:cxnSp>
          <p:nvCxnSpPr>
            <p:cNvPr id="79" name="Conexão Reta 78">
              <a:extLst>
                <a:ext uri="{FF2B5EF4-FFF2-40B4-BE49-F238E27FC236}">
                  <a16:creationId xmlns:a16="http://schemas.microsoft.com/office/drawing/2014/main" id="{3993C126-30E8-42C9-97ED-B7968CE61D8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04814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exão Reta 80">
              <a:extLst>
                <a:ext uri="{FF2B5EF4-FFF2-40B4-BE49-F238E27FC236}">
                  <a16:creationId xmlns:a16="http://schemas.microsoft.com/office/drawing/2014/main" id="{710C08B4-5A67-4383-9733-CF6DCA952D8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301137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exão Reta 82">
              <a:extLst>
                <a:ext uri="{FF2B5EF4-FFF2-40B4-BE49-F238E27FC236}">
                  <a16:creationId xmlns:a16="http://schemas.microsoft.com/office/drawing/2014/main" id="{9736A6D3-72B8-4ADD-83D7-F905F1EB82F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8377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exão Reta 84">
              <a:extLst>
                <a:ext uri="{FF2B5EF4-FFF2-40B4-BE49-F238E27FC236}">
                  <a16:creationId xmlns:a16="http://schemas.microsoft.com/office/drawing/2014/main" id="{7C048AE4-D798-4F1B-874C-F9044ECC860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8009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exão Reta 86">
              <a:extLst>
                <a:ext uri="{FF2B5EF4-FFF2-40B4-BE49-F238E27FC236}">
                  <a16:creationId xmlns:a16="http://schemas.microsoft.com/office/drawing/2014/main" id="{224A7533-05E8-464C-81E3-83136E632AF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65589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exão Reta 88">
              <a:extLst>
                <a:ext uri="{FF2B5EF4-FFF2-40B4-BE49-F238E27FC236}">
                  <a16:creationId xmlns:a16="http://schemas.microsoft.com/office/drawing/2014/main" id="{714E820A-336F-43A8-AB0D-875A28FB90F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5221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exão Reta 90">
              <a:extLst>
                <a:ext uri="{FF2B5EF4-FFF2-40B4-BE49-F238E27FC236}">
                  <a16:creationId xmlns:a16="http://schemas.microsoft.com/office/drawing/2014/main" id="{6D557188-FB50-4CF1-85AD-28747D97DC4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234858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exão Reta 92">
              <a:extLst>
                <a:ext uri="{FF2B5EF4-FFF2-40B4-BE49-F238E27FC236}">
                  <a16:creationId xmlns:a16="http://schemas.microsoft.com/office/drawing/2014/main" id="{1AF23435-A9FF-4958-AAD2-BC57F32090C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031181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exão Reta 94">
              <a:extLst>
                <a:ext uri="{FF2B5EF4-FFF2-40B4-BE49-F238E27FC236}">
                  <a16:creationId xmlns:a16="http://schemas.microsoft.com/office/drawing/2014/main" id="{3B538E04-AA2E-459F-8D6B-7272BF9117A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813820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exão Reta 96">
              <a:extLst>
                <a:ext uri="{FF2B5EF4-FFF2-40B4-BE49-F238E27FC236}">
                  <a16:creationId xmlns:a16="http://schemas.microsoft.com/office/drawing/2014/main" id="{379A5921-876C-47AA-BF02-FADD423D79B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610143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exão Reta 98">
              <a:extLst>
                <a:ext uri="{FF2B5EF4-FFF2-40B4-BE49-F238E27FC236}">
                  <a16:creationId xmlns:a16="http://schemas.microsoft.com/office/drawing/2014/main" id="{9B30A0A8-B885-4ACC-A172-7A4408F0C0B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399625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F3B7C7B2-16AE-4434-A8AD-0977BCB945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698" y="512299"/>
            <a:ext cx="10515600" cy="727388"/>
          </a:xfrm>
          <a:prstGeom prst="rect">
            <a:avLst/>
          </a:prstGeom>
        </p:spPr>
        <p:txBody>
          <a:bodyPr rtlCol="0"/>
          <a:lstStyle>
            <a:lvl1pPr>
              <a:defRPr lang="pt-PT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pt-PT"/>
              <a:t>Clique para adicionar um título</a:t>
            </a:r>
          </a:p>
        </p:txBody>
      </p:sp>
      <p:sp>
        <p:nvSpPr>
          <p:cNvPr id="121" name="Marcador de Posição do Texto 14">
            <a:extLst>
              <a:ext uri="{FF2B5EF4-FFF2-40B4-BE49-F238E27FC236}">
                <a16:creationId xmlns:a16="http://schemas.microsoft.com/office/drawing/2014/main" id="{53B0593C-E961-4FCF-8FFD-E10C0FD17BBF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992423" y="1780403"/>
            <a:ext cx="1440088" cy="586248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pt-PT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/>
              <a:t>Clique para adicionar texto</a:t>
            </a:r>
          </a:p>
        </p:txBody>
      </p:sp>
      <p:sp>
        <p:nvSpPr>
          <p:cNvPr id="122" name="Marcador de Posição do Texto 14">
            <a:extLst>
              <a:ext uri="{FF2B5EF4-FFF2-40B4-BE49-F238E27FC236}">
                <a16:creationId xmlns:a16="http://schemas.microsoft.com/office/drawing/2014/main" id="{82A98F85-0B8A-4F76-813C-C9E7A0AD880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360668" y="1780403"/>
            <a:ext cx="1440088" cy="586248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pt-PT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/>
              <a:t>Clique para adicionar texto</a:t>
            </a:r>
          </a:p>
        </p:txBody>
      </p:sp>
      <p:sp>
        <p:nvSpPr>
          <p:cNvPr id="123" name="Marcador de Posição do Texto 14">
            <a:extLst>
              <a:ext uri="{FF2B5EF4-FFF2-40B4-BE49-F238E27FC236}">
                <a16:creationId xmlns:a16="http://schemas.microsoft.com/office/drawing/2014/main" id="{0E645547-1191-4919-804B-D1DC905F3680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307743" y="1780403"/>
            <a:ext cx="1440088" cy="586248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pt-PT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/>
              <a:t>Clique para adicionar texto</a:t>
            </a:r>
          </a:p>
        </p:txBody>
      </p:sp>
      <p:sp>
        <p:nvSpPr>
          <p:cNvPr id="113" name="Marcador de Posição do Texto 14">
            <a:extLst>
              <a:ext uri="{FF2B5EF4-FFF2-40B4-BE49-F238E27FC236}">
                <a16:creationId xmlns:a16="http://schemas.microsoft.com/office/drawing/2014/main" id="{70437561-3145-4AA5-B5BF-FC2748828C0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05322" y="2436036"/>
            <a:ext cx="1194201" cy="501726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buNone/>
              <a:defRPr lang="pt-PT" sz="18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Adicionar ano</a:t>
            </a:r>
          </a:p>
        </p:txBody>
      </p:sp>
      <p:sp>
        <p:nvSpPr>
          <p:cNvPr id="42" name="Marcador de Posição do Texto 14">
            <a:extLst>
              <a:ext uri="{FF2B5EF4-FFF2-40B4-BE49-F238E27FC236}">
                <a16:creationId xmlns:a16="http://schemas.microsoft.com/office/drawing/2014/main" id="{25924F20-2A98-40F8-8A1C-BF4BCDC2E91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675402" y="2774313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pt-PT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/>
              <a:t>Clique para adicionar texto</a:t>
            </a:r>
          </a:p>
        </p:txBody>
      </p:sp>
      <p:sp>
        <p:nvSpPr>
          <p:cNvPr id="43" name="Marcador de Posição do Texto 14">
            <a:extLst>
              <a:ext uri="{FF2B5EF4-FFF2-40B4-BE49-F238E27FC236}">
                <a16:creationId xmlns:a16="http://schemas.microsoft.com/office/drawing/2014/main" id="{DFA884F6-1E9E-4CB8-B4C3-3699E85DC2F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464817" y="2774313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pt-PT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/>
              <a:t>Clique para adicionar texto</a:t>
            </a:r>
          </a:p>
        </p:txBody>
      </p:sp>
      <p:sp>
        <p:nvSpPr>
          <p:cNvPr id="44" name="Marcador de Posição do Texto 14">
            <a:extLst>
              <a:ext uri="{FF2B5EF4-FFF2-40B4-BE49-F238E27FC236}">
                <a16:creationId xmlns:a16="http://schemas.microsoft.com/office/drawing/2014/main" id="{7C52539B-C569-4941-87E7-C3EFCFA1B40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54232" y="2774313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pt-PT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/>
              <a:t>Clique para adicionar texto</a:t>
            </a:r>
          </a:p>
        </p:txBody>
      </p:sp>
      <p:sp>
        <p:nvSpPr>
          <p:cNvPr id="45" name="Marcador de Posição do Texto 14">
            <a:extLst>
              <a:ext uri="{FF2B5EF4-FFF2-40B4-BE49-F238E27FC236}">
                <a16:creationId xmlns:a16="http://schemas.microsoft.com/office/drawing/2014/main" id="{9B18D372-BEFC-4475-B0A5-A798E6CFD62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43647" y="2774313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pt-PT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/>
              <a:t>Clique para adicionar texto</a:t>
            </a:r>
          </a:p>
        </p:txBody>
      </p:sp>
      <p:sp>
        <p:nvSpPr>
          <p:cNvPr id="46" name="Marcador de Posição do Texto 14">
            <a:extLst>
              <a:ext uri="{FF2B5EF4-FFF2-40B4-BE49-F238E27FC236}">
                <a16:creationId xmlns:a16="http://schemas.microsoft.com/office/drawing/2014/main" id="{19FE16DC-63F2-4A3D-A743-C8480AE391F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33062" y="2774313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pt-PT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/>
              <a:t>Clique para adicionar texto</a:t>
            </a:r>
          </a:p>
        </p:txBody>
      </p:sp>
      <p:sp>
        <p:nvSpPr>
          <p:cNvPr id="47" name="Marcador de Posição do Texto 14">
            <a:extLst>
              <a:ext uri="{FF2B5EF4-FFF2-40B4-BE49-F238E27FC236}">
                <a16:creationId xmlns:a16="http://schemas.microsoft.com/office/drawing/2014/main" id="{23422F26-58EB-43A7-A33C-2ADBC2320CF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622477" y="2774313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pt-PT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/>
              <a:t>Clique para adicionar texto</a:t>
            </a:r>
          </a:p>
        </p:txBody>
      </p:sp>
      <p:sp>
        <p:nvSpPr>
          <p:cNvPr id="48" name="Marcador de Posição do Texto 14">
            <a:extLst>
              <a:ext uri="{FF2B5EF4-FFF2-40B4-BE49-F238E27FC236}">
                <a16:creationId xmlns:a16="http://schemas.microsoft.com/office/drawing/2014/main" id="{D9B50A50-093B-4DCA-929F-AF8AB169A47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11892" y="2774313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pt-PT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/>
              <a:t>Clique para adicionar texto</a:t>
            </a:r>
          </a:p>
        </p:txBody>
      </p:sp>
      <p:sp>
        <p:nvSpPr>
          <p:cNvPr id="49" name="Marcador de Posição do Texto 14">
            <a:extLst>
              <a:ext uri="{FF2B5EF4-FFF2-40B4-BE49-F238E27FC236}">
                <a16:creationId xmlns:a16="http://schemas.microsoft.com/office/drawing/2014/main" id="{A60753DF-99A3-4BAF-AA47-4AD0BEAEAED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01307" y="2774313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pt-PT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/>
              <a:t>Clique para adicionar texto</a:t>
            </a:r>
          </a:p>
        </p:txBody>
      </p:sp>
      <p:sp>
        <p:nvSpPr>
          <p:cNvPr id="50" name="Marcador de Posição do Texto 14">
            <a:extLst>
              <a:ext uri="{FF2B5EF4-FFF2-40B4-BE49-F238E27FC236}">
                <a16:creationId xmlns:a16="http://schemas.microsoft.com/office/drawing/2014/main" id="{470DC77E-070B-46BC-B95C-A323D9EEC9D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990722" y="2774313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pt-PT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/>
              <a:t>Clique para adicionar texto</a:t>
            </a:r>
          </a:p>
        </p:txBody>
      </p:sp>
      <p:sp>
        <p:nvSpPr>
          <p:cNvPr id="51" name="Marcador de Posição do Texto 14">
            <a:extLst>
              <a:ext uri="{FF2B5EF4-FFF2-40B4-BE49-F238E27FC236}">
                <a16:creationId xmlns:a16="http://schemas.microsoft.com/office/drawing/2014/main" id="{E7D1C36D-258C-4B31-95BB-6C0127AEEAC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780137" y="2774313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pt-PT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/>
              <a:t>Clique para adicionar texto</a:t>
            </a:r>
          </a:p>
        </p:txBody>
      </p:sp>
      <p:sp>
        <p:nvSpPr>
          <p:cNvPr id="52" name="Marcador de Posição do Texto 14">
            <a:extLst>
              <a:ext uri="{FF2B5EF4-FFF2-40B4-BE49-F238E27FC236}">
                <a16:creationId xmlns:a16="http://schemas.microsoft.com/office/drawing/2014/main" id="{214A7064-793B-4F30-9A33-42069EF6048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569552" y="2774313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pt-PT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/>
              <a:t>Clique para adicionar texto</a:t>
            </a:r>
          </a:p>
        </p:txBody>
      </p:sp>
      <p:sp>
        <p:nvSpPr>
          <p:cNvPr id="53" name="Marcador de Posição do Texto 14">
            <a:extLst>
              <a:ext uri="{FF2B5EF4-FFF2-40B4-BE49-F238E27FC236}">
                <a16:creationId xmlns:a16="http://schemas.microsoft.com/office/drawing/2014/main" id="{5868F5A5-3ED0-4C78-A557-F4B94B123D9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358963" y="2774313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pt-PT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/>
              <a:t>Clique para adicionar texto</a:t>
            </a:r>
          </a:p>
        </p:txBody>
      </p:sp>
      <p:sp>
        <p:nvSpPr>
          <p:cNvPr id="124" name="Marcador de Posição do Texto 14">
            <a:extLst>
              <a:ext uri="{FF2B5EF4-FFF2-40B4-BE49-F238E27FC236}">
                <a16:creationId xmlns:a16="http://schemas.microsoft.com/office/drawing/2014/main" id="{A727AB6E-B8DB-4DE5-BF92-3EDCA58B0CD4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992423" y="3563114"/>
            <a:ext cx="1440088" cy="586248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pt-PT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/>
              <a:t>Clique para adicionar texto</a:t>
            </a:r>
          </a:p>
        </p:txBody>
      </p:sp>
      <p:sp>
        <p:nvSpPr>
          <p:cNvPr id="125" name="Marcador de Posição do Texto 14">
            <a:extLst>
              <a:ext uri="{FF2B5EF4-FFF2-40B4-BE49-F238E27FC236}">
                <a16:creationId xmlns:a16="http://schemas.microsoft.com/office/drawing/2014/main" id="{9E6A60C5-3054-4500-AE04-5766330FED6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939498" y="3563114"/>
            <a:ext cx="1440088" cy="586248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pt-PT" sz="1400" b="1" cap="none" spc="0" baseline="0">
                <a:solidFill>
                  <a:schemeClr val="accent6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/>
              <a:t>Clique para adicionar texto</a:t>
            </a:r>
          </a:p>
        </p:txBody>
      </p:sp>
      <p:sp>
        <p:nvSpPr>
          <p:cNvPr id="126" name="Marcador de Posição do Texto 14">
            <a:extLst>
              <a:ext uri="{FF2B5EF4-FFF2-40B4-BE49-F238E27FC236}">
                <a16:creationId xmlns:a16="http://schemas.microsoft.com/office/drawing/2014/main" id="{3984C0A5-C9AE-4249-8578-A0909B41B459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886573" y="3563114"/>
            <a:ext cx="1440088" cy="586248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pt-PT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/>
              <a:t>Clique para adicionar texto</a:t>
            </a:r>
          </a:p>
        </p:txBody>
      </p:sp>
      <p:sp>
        <p:nvSpPr>
          <p:cNvPr id="114" name="Marcador de Posição do Texto 14">
            <a:extLst>
              <a:ext uri="{FF2B5EF4-FFF2-40B4-BE49-F238E27FC236}">
                <a16:creationId xmlns:a16="http://schemas.microsoft.com/office/drawing/2014/main" id="{4C9A8467-48EB-4C64-8A54-0526649B91A3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05322" y="4134112"/>
            <a:ext cx="1194201" cy="501726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buNone/>
              <a:defRPr lang="pt-PT" sz="18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Adicionar ano</a:t>
            </a:r>
          </a:p>
        </p:txBody>
      </p:sp>
      <p:sp>
        <p:nvSpPr>
          <p:cNvPr id="66" name="Marcador de Posição do Texto 14">
            <a:extLst>
              <a:ext uri="{FF2B5EF4-FFF2-40B4-BE49-F238E27FC236}">
                <a16:creationId xmlns:a16="http://schemas.microsoft.com/office/drawing/2014/main" id="{11C267AB-B4C6-4059-B2A8-DCF715B29EC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675402" y="4476140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pt-PT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/>
              <a:t>Clique para adicionar texto</a:t>
            </a:r>
          </a:p>
        </p:txBody>
      </p:sp>
      <p:sp>
        <p:nvSpPr>
          <p:cNvPr id="67" name="Marcador de Posição do Texto 14">
            <a:extLst>
              <a:ext uri="{FF2B5EF4-FFF2-40B4-BE49-F238E27FC236}">
                <a16:creationId xmlns:a16="http://schemas.microsoft.com/office/drawing/2014/main" id="{3BF85ABF-DD16-49D4-9DD2-C35A92EAFE3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464817" y="4476140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pt-PT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/>
              <a:t>Clique para adicionar texto</a:t>
            </a:r>
          </a:p>
        </p:txBody>
      </p:sp>
      <p:sp>
        <p:nvSpPr>
          <p:cNvPr id="68" name="Marcador de Posição do Texto 14">
            <a:extLst>
              <a:ext uri="{FF2B5EF4-FFF2-40B4-BE49-F238E27FC236}">
                <a16:creationId xmlns:a16="http://schemas.microsoft.com/office/drawing/2014/main" id="{997C6187-BB2F-413C-AC7B-BBAA249AFD0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54232" y="4476140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pt-PT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/>
              <a:t>Clique para adicionar texto</a:t>
            </a:r>
          </a:p>
        </p:txBody>
      </p:sp>
      <p:sp>
        <p:nvSpPr>
          <p:cNvPr id="69" name="Marcador de Posição do Texto 14">
            <a:extLst>
              <a:ext uri="{FF2B5EF4-FFF2-40B4-BE49-F238E27FC236}">
                <a16:creationId xmlns:a16="http://schemas.microsoft.com/office/drawing/2014/main" id="{96C1DC7A-93B1-4894-AD2D-AC636AC3DAB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43647" y="4476140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pt-PT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/>
              <a:t>Clique para adicionar texto</a:t>
            </a:r>
          </a:p>
        </p:txBody>
      </p:sp>
      <p:sp>
        <p:nvSpPr>
          <p:cNvPr id="70" name="Marcador de Posição do Texto 14">
            <a:extLst>
              <a:ext uri="{FF2B5EF4-FFF2-40B4-BE49-F238E27FC236}">
                <a16:creationId xmlns:a16="http://schemas.microsoft.com/office/drawing/2014/main" id="{872C35DC-A640-4C27-A87F-380E7440F3F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33062" y="4476140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pt-PT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/>
              <a:t>Clique para adicionar texto</a:t>
            </a:r>
          </a:p>
        </p:txBody>
      </p:sp>
      <p:sp>
        <p:nvSpPr>
          <p:cNvPr id="71" name="Marcador de Posição do Texto 14">
            <a:extLst>
              <a:ext uri="{FF2B5EF4-FFF2-40B4-BE49-F238E27FC236}">
                <a16:creationId xmlns:a16="http://schemas.microsoft.com/office/drawing/2014/main" id="{02969206-EA35-4C29-B0EB-3FF5636A8AB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622477" y="4476140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pt-PT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/>
              <a:t>Clique para adicionar texto</a:t>
            </a:r>
          </a:p>
        </p:txBody>
      </p:sp>
      <p:sp>
        <p:nvSpPr>
          <p:cNvPr id="72" name="Marcador de Posição do Texto 14">
            <a:extLst>
              <a:ext uri="{FF2B5EF4-FFF2-40B4-BE49-F238E27FC236}">
                <a16:creationId xmlns:a16="http://schemas.microsoft.com/office/drawing/2014/main" id="{79B642F3-327B-4AF1-85D8-5BE8BA286A1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11892" y="4476140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pt-PT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/>
              <a:t>Clique para adicionar texto</a:t>
            </a:r>
          </a:p>
        </p:txBody>
      </p:sp>
      <p:sp>
        <p:nvSpPr>
          <p:cNvPr id="73" name="Marcador de Posição do Texto 14">
            <a:extLst>
              <a:ext uri="{FF2B5EF4-FFF2-40B4-BE49-F238E27FC236}">
                <a16:creationId xmlns:a16="http://schemas.microsoft.com/office/drawing/2014/main" id="{0D45BD78-6B19-4D6A-A164-2017ABC7836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01307" y="4476140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pt-PT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/>
              <a:t>Clique para adicionar texto</a:t>
            </a:r>
          </a:p>
        </p:txBody>
      </p:sp>
      <p:sp>
        <p:nvSpPr>
          <p:cNvPr id="74" name="Marcador de Posição do Texto 14">
            <a:extLst>
              <a:ext uri="{FF2B5EF4-FFF2-40B4-BE49-F238E27FC236}">
                <a16:creationId xmlns:a16="http://schemas.microsoft.com/office/drawing/2014/main" id="{494676D6-C880-49A1-B83E-2D632934D66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990722" y="4476140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pt-PT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/>
              <a:t>Clique para adicionar texto</a:t>
            </a:r>
          </a:p>
        </p:txBody>
      </p:sp>
      <p:sp>
        <p:nvSpPr>
          <p:cNvPr id="75" name="Marcador de Posição do Texto 14">
            <a:extLst>
              <a:ext uri="{FF2B5EF4-FFF2-40B4-BE49-F238E27FC236}">
                <a16:creationId xmlns:a16="http://schemas.microsoft.com/office/drawing/2014/main" id="{0C07048D-5DEB-4348-8A16-DB77BE49097C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780137" y="4476140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pt-PT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/>
              <a:t>Clique para adicionar texto</a:t>
            </a:r>
          </a:p>
        </p:txBody>
      </p:sp>
      <p:sp>
        <p:nvSpPr>
          <p:cNvPr id="76" name="Marcador de Posição do Texto 14">
            <a:extLst>
              <a:ext uri="{FF2B5EF4-FFF2-40B4-BE49-F238E27FC236}">
                <a16:creationId xmlns:a16="http://schemas.microsoft.com/office/drawing/2014/main" id="{DCED3D6A-EF8C-4F42-B23B-30ED2C33EAB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569552" y="4476140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pt-PT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/>
              <a:t>Clique para adicionar texto</a:t>
            </a:r>
          </a:p>
        </p:txBody>
      </p:sp>
      <p:sp>
        <p:nvSpPr>
          <p:cNvPr id="77" name="Marcador de Posição do Texto 14">
            <a:extLst>
              <a:ext uri="{FF2B5EF4-FFF2-40B4-BE49-F238E27FC236}">
                <a16:creationId xmlns:a16="http://schemas.microsoft.com/office/drawing/2014/main" id="{E966B469-8508-4732-8A0A-58429BD0E7B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0358963" y="4476140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pt-PT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/>
              <a:t>Clique para adicionar texto</a:t>
            </a:r>
          </a:p>
        </p:txBody>
      </p:sp>
      <p:grpSp>
        <p:nvGrpSpPr>
          <p:cNvPr id="101" name="Grupo 100">
            <a:extLst>
              <a:ext uri="{FF2B5EF4-FFF2-40B4-BE49-F238E27FC236}">
                <a16:creationId xmlns:a16="http://schemas.microsoft.com/office/drawing/2014/main" id="{97A40874-7B89-4A5D-9562-21D6994C39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010137" y="4391183"/>
            <a:ext cx="8510121" cy="0"/>
            <a:chOff x="1504814" y="2488864"/>
            <a:chExt cx="8510121" cy="0"/>
          </a:xfrm>
        </p:grpSpPr>
        <p:cxnSp>
          <p:nvCxnSpPr>
            <p:cNvPr id="102" name="Conexão Reta 101">
              <a:extLst>
                <a:ext uri="{FF2B5EF4-FFF2-40B4-BE49-F238E27FC236}">
                  <a16:creationId xmlns:a16="http://schemas.microsoft.com/office/drawing/2014/main" id="{32860379-5BA3-4D4F-BAC0-C7783F7552D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04814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exão Reta 102">
              <a:extLst>
                <a:ext uri="{FF2B5EF4-FFF2-40B4-BE49-F238E27FC236}">
                  <a16:creationId xmlns:a16="http://schemas.microsoft.com/office/drawing/2014/main" id="{DF221EBE-F43A-48CE-8E3D-D0777E2424C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301137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exão Reta 103">
              <a:extLst>
                <a:ext uri="{FF2B5EF4-FFF2-40B4-BE49-F238E27FC236}">
                  <a16:creationId xmlns:a16="http://schemas.microsoft.com/office/drawing/2014/main" id="{C70DFAA8-4E1B-45F7-B640-2C00AAC65BA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8377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exão Reta 104">
              <a:extLst>
                <a:ext uri="{FF2B5EF4-FFF2-40B4-BE49-F238E27FC236}">
                  <a16:creationId xmlns:a16="http://schemas.microsoft.com/office/drawing/2014/main" id="{067A42DA-2625-4CA8-AEC6-2FBCF01A927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8009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exão Reta 105">
              <a:extLst>
                <a:ext uri="{FF2B5EF4-FFF2-40B4-BE49-F238E27FC236}">
                  <a16:creationId xmlns:a16="http://schemas.microsoft.com/office/drawing/2014/main" id="{89B3F7FF-9011-4E3D-9DA2-C144F9B7A5E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65589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exão Reta 106">
              <a:extLst>
                <a:ext uri="{FF2B5EF4-FFF2-40B4-BE49-F238E27FC236}">
                  <a16:creationId xmlns:a16="http://schemas.microsoft.com/office/drawing/2014/main" id="{30EEA406-B4BE-4A22-9879-A86700556BE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5221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exão Reta 107">
              <a:extLst>
                <a:ext uri="{FF2B5EF4-FFF2-40B4-BE49-F238E27FC236}">
                  <a16:creationId xmlns:a16="http://schemas.microsoft.com/office/drawing/2014/main" id="{F5F5190B-A9FA-4925-81A3-8AF19F70933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234858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exão Reta 108">
              <a:extLst>
                <a:ext uri="{FF2B5EF4-FFF2-40B4-BE49-F238E27FC236}">
                  <a16:creationId xmlns:a16="http://schemas.microsoft.com/office/drawing/2014/main" id="{93F58E8B-B6D9-46C2-95B1-755AD7B0289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031181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exão Reta 109">
              <a:extLst>
                <a:ext uri="{FF2B5EF4-FFF2-40B4-BE49-F238E27FC236}">
                  <a16:creationId xmlns:a16="http://schemas.microsoft.com/office/drawing/2014/main" id="{46BED819-4195-456A-8507-0CC09BDCFED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813820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exão Reta 110">
              <a:extLst>
                <a:ext uri="{FF2B5EF4-FFF2-40B4-BE49-F238E27FC236}">
                  <a16:creationId xmlns:a16="http://schemas.microsoft.com/office/drawing/2014/main" id="{23541D3E-8275-4522-81E7-C83B829D83C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610143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exão Reta 111">
              <a:extLst>
                <a:ext uri="{FF2B5EF4-FFF2-40B4-BE49-F238E27FC236}">
                  <a16:creationId xmlns:a16="http://schemas.microsoft.com/office/drawing/2014/main" id="{6CD34DF1-D500-4560-A303-92050A81120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399625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Marcador de Posição do Rodapé 15">
            <a:extLst>
              <a:ext uri="{FF2B5EF4-FFF2-40B4-BE49-F238E27FC236}">
                <a16:creationId xmlns:a16="http://schemas.microsoft.com/office/drawing/2014/main" id="{47D7FFC8-D319-4F8D-9F95-39BB21C0EE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900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pt-PT"/>
              <a:t>TÍTULO DA APRESENTAÇÃO</a:t>
            </a:r>
            <a:endParaRPr lang="pt-PT">
              <a:latin typeface="Century Gothic" panose="020B0502020202020204" pitchFamily="34" charset="0"/>
            </a:endParaRPr>
          </a:p>
        </p:txBody>
      </p:sp>
      <p:sp>
        <p:nvSpPr>
          <p:cNvPr id="13" name="Marcador de Posição do Número do Diapositivo 16">
            <a:extLst>
              <a:ext uri="{FF2B5EF4-FFF2-40B4-BE49-F238E27FC236}">
                <a16:creationId xmlns:a16="http://schemas.microsoft.com/office/drawing/2014/main" id="{8DDD48EC-9DE8-4C43-881A-2597A1DDE2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1600">
                <a:solidFill>
                  <a:schemeClr val="accent6"/>
                </a:solidFill>
                <a:latin typeface="Calibri Light" panose="020F0302020204030204" pitchFamily="34" charset="0"/>
              </a:defRPr>
            </a:lvl1pPr>
          </a:lstStyle>
          <a:p>
            <a:pPr>
              <a:defRPr lang="pt-PT"/>
            </a:pPr>
            <a:fld id="{8D1FC6F8-0BCD-47E9-9C64-690771D9C143}" type="slidenum">
              <a:rPr lang="en-US" smtClean="0"/>
              <a:pPr>
                <a:defRPr lang="pt-PT"/>
              </a:pPr>
              <a:t>‹nº›</a:t>
            </a:fld>
            <a:endParaRPr lang="en-US"/>
          </a:p>
        </p:txBody>
      </p:sp>
      <p:sp>
        <p:nvSpPr>
          <p:cNvPr id="14" name="Marcador de Posição da Data 14">
            <a:extLst>
              <a:ext uri="{FF2B5EF4-FFF2-40B4-BE49-F238E27FC236}">
                <a16:creationId xmlns:a16="http://schemas.microsoft.com/office/drawing/2014/main" id="{650B4D37-2FE8-4F27-8951-CF9D947DBA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pt-PT" sz="900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pt-PT"/>
            </a:pPr>
            <a:r>
              <a:rPr lang="pt-PT" cap="all"/>
              <a:t>21 de maio de 20XX</a:t>
            </a:r>
            <a:endParaRPr lang="pt-PT" cap="all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15481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ç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áfico 17">
            <a:extLst>
              <a:ext uri="{FF2B5EF4-FFF2-40B4-BE49-F238E27FC236}">
                <a16:creationId xmlns:a16="http://schemas.microsoft.com/office/drawing/2014/main" id="{0ADA1982-C216-4747-ACCC-39BC3F50B1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FCD2AA7-E8A5-43C8-A284-AB4951189D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2949" y="527542"/>
            <a:ext cx="6922876" cy="687834"/>
          </a:xfrm>
          <a:prstGeom prst="rect">
            <a:avLst/>
          </a:prstGeom>
        </p:spPr>
        <p:txBody>
          <a:bodyPr rtlCol="0"/>
          <a:lstStyle>
            <a:lvl1pPr>
              <a:defRPr lang="pt-PT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pt-PT"/>
              <a:t>Clique para adicionar um título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D1D681FF-F6BE-41D5-AE6C-B4110384B0F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93738" y="1128713"/>
            <a:ext cx="7654925" cy="5068887"/>
          </a:xfrm>
          <a:prstGeom prst="rect">
            <a:avLst/>
          </a:prstGeom>
        </p:spPr>
        <p:txBody>
          <a:bodyPr rtlCol="0"/>
          <a:lstStyle>
            <a:lvl1pPr>
              <a:defRPr lang="pt-PT">
                <a:solidFill>
                  <a:schemeClr val="bg1"/>
                </a:solidFill>
                <a:latin typeface="Calibri Light" panose="020F0302020204030204" pitchFamily="34" charset="0"/>
              </a:defRPr>
            </a:lvl1pPr>
            <a:lvl2pPr>
              <a:defRPr lang="pt-PT">
                <a:solidFill>
                  <a:schemeClr val="bg1"/>
                </a:solidFill>
                <a:latin typeface="Calibri Light" panose="020F0302020204030204" pitchFamily="34" charset="0"/>
              </a:defRPr>
            </a:lvl2pPr>
            <a:lvl3pPr>
              <a:defRPr lang="pt-PT">
                <a:solidFill>
                  <a:schemeClr val="bg1"/>
                </a:solidFill>
                <a:latin typeface="Calibri Light" panose="020F0302020204030204" pitchFamily="34" charset="0"/>
              </a:defRPr>
            </a:lvl3pPr>
            <a:lvl4pPr>
              <a:defRPr lang="pt-PT">
                <a:solidFill>
                  <a:schemeClr val="bg1"/>
                </a:solidFill>
                <a:latin typeface="Calibri Light" panose="020F0302020204030204" pitchFamily="34" charset="0"/>
              </a:defRPr>
            </a:lvl4pPr>
            <a:lvl5pPr>
              <a:defRPr lang="pt-PT">
                <a:solidFill>
                  <a:schemeClr val="bg1"/>
                </a:solidFill>
                <a:latin typeface="Calibri Light" panose="020F0302020204030204" pitchFamily="34" charset="0"/>
              </a:defRPr>
            </a:lvl5pPr>
          </a:lstStyle>
          <a:p>
            <a:pPr lvl="0" rtl="0"/>
            <a:r>
              <a:rPr lang="pt-PT"/>
              <a:t>Clique para editar os estilos do texto de Modelo Global</a:t>
            </a:r>
          </a:p>
          <a:p>
            <a:pPr lvl="1" rtl="0"/>
            <a:r>
              <a:rPr lang="pt-PT"/>
              <a:t>Segundo nível</a:t>
            </a:r>
          </a:p>
          <a:p>
            <a:pPr lvl="2" rtl="0"/>
            <a:r>
              <a:rPr lang="pt-PT"/>
              <a:t>Terceiro nível</a:t>
            </a:r>
          </a:p>
          <a:p>
            <a:pPr lvl="3" rtl="0"/>
            <a:r>
              <a:rPr lang="pt-PT"/>
              <a:t>Quarto nível</a:t>
            </a:r>
          </a:p>
          <a:p>
            <a:pPr lvl="4" rtl="0"/>
            <a:r>
              <a:rPr lang="pt-PT"/>
              <a:t>Quinto nível</a:t>
            </a:r>
          </a:p>
        </p:txBody>
      </p:sp>
      <p:sp>
        <p:nvSpPr>
          <p:cNvPr id="12" name="Marcador de Posição do Rodapé 15">
            <a:extLst>
              <a:ext uri="{FF2B5EF4-FFF2-40B4-BE49-F238E27FC236}">
                <a16:creationId xmlns:a16="http://schemas.microsoft.com/office/drawing/2014/main" id="{A60E8AF0-85D7-4035-8301-57B3B4977F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r>
              <a:rPr lang="pt-PT"/>
              <a:t>TÍTULO DA APRESENTAÇÃO</a:t>
            </a:r>
            <a:endParaRPr lang="pt-PT">
              <a:latin typeface="Century Gothic" panose="020B0502020202020204" pitchFamily="34" charset="0"/>
            </a:endParaRPr>
          </a:p>
        </p:txBody>
      </p:sp>
      <p:sp>
        <p:nvSpPr>
          <p:cNvPr id="13" name="Marcador de Posição do Número do Diapositivo 16">
            <a:extLst>
              <a:ext uri="{FF2B5EF4-FFF2-40B4-BE49-F238E27FC236}">
                <a16:creationId xmlns:a16="http://schemas.microsoft.com/office/drawing/2014/main" id="{481785BD-DC42-4BBE-8C62-BCE6F0EA47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160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</a:defRPr>
            </a:lvl1pPr>
          </a:lstStyle>
          <a:p>
            <a:pPr>
              <a:defRPr lang="pt-PT"/>
            </a:pPr>
            <a:fld id="{8D1FC6F8-0BCD-47E9-9C64-690771D9C143}" type="slidenum">
              <a:rPr lang="en-US" smtClean="0"/>
              <a:pPr>
                <a:defRPr lang="pt-PT"/>
              </a:pPr>
              <a:t>‹nº›</a:t>
            </a:fld>
            <a:endParaRPr lang="en-US"/>
          </a:p>
        </p:txBody>
      </p:sp>
      <p:sp>
        <p:nvSpPr>
          <p:cNvPr id="14" name="Marcador de Posição da Data 14">
            <a:extLst>
              <a:ext uri="{FF2B5EF4-FFF2-40B4-BE49-F238E27FC236}">
                <a16:creationId xmlns:a16="http://schemas.microsoft.com/office/drawing/2014/main" id="{E7886D57-8CCD-43A4-AA49-E96D2EE3EB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pt-PT"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pPr>
              <a:defRPr lang="pt-PT"/>
            </a:pPr>
            <a:r>
              <a:rPr lang="pt-PT" cap="all"/>
              <a:t>21 de maio de 20XX</a:t>
            </a:r>
            <a:endParaRPr lang="pt-PT" cap="all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67910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heça a Equipa - 4 Pesso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áfico 2">
            <a:extLst>
              <a:ext uri="{FF2B5EF4-FFF2-40B4-BE49-F238E27FC236}">
                <a16:creationId xmlns:a16="http://schemas.microsoft.com/office/drawing/2014/main" id="{6F8B9974-85ED-46AA-8617-AC54C847B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1"/>
            <a:ext cx="12205220" cy="6858001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B6F28C4-DD1C-4E63-87E8-D76D85414C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5858" y="2433312"/>
            <a:ext cx="1939480" cy="2115505"/>
          </a:xfrm>
          <a:prstGeom prst="rect">
            <a:avLst/>
          </a:prstGeom>
        </p:spPr>
        <p:txBody>
          <a:bodyPr rtlCol="0" anchor="ctr"/>
          <a:lstStyle>
            <a:lvl1pPr algn="ctr">
              <a:defRPr lang="pt-PT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pt-PT"/>
              <a:t>Clique para adicionar um título</a:t>
            </a:r>
          </a:p>
        </p:txBody>
      </p:sp>
      <p:sp>
        <p:nvSpPr>
          <p:cNvPr id="14" name="Marcador de Posição da Imagem 9">
            <a:extLst>
              <a:ext uri="{FF2B5EF4-FFF2-40B4-BE49-F238E27FC236}">
                <a16:creationId xmlns:a16="http://schemas.microsoft.com/office/drawing/2014/main" id="{3987B23C-61B9-4A48-AD36-5E284812C44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088220" y="2599422"/>
            <a:ext cx="1502806" cy="1502805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lang="pt-PT" sz="24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pt-PT"/>
              <a:t>Clique para adicionar uma fotografia</a:t>
            </a:r>
          </a:p>
        </p:txBody>
      </p:sp>
      <p:sp>
        <p:nvSpPr>
          <p:cNvPr id="10" name="Marcador de Posição da Imagem 9">
            <a:extLst>
              <a:ext uri="{FF2B5EF4-FFF2-40B4-BE49-F238E27FC236}">
                <a16:creationId xmlns:a16="http://schemas.microsoft.com/office/drawing/2014/main" id="{CCBD4661-3D71-432B-9308-D2D085BDDDC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190425" y="2599420"/>
            <a:ext cx="1502806" cy="1502805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lang="pt-PT" sz="24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pt-PT"/>
              <a:t>Clique para adicionar uma fotografia</a:t>
            </a:r>
          </a:p>
        </p:txBody>
      </p:sp>
      <p:sp>
        <p:nvSpPr>
          <p:cNvPr id="17" name="Marcador de Posição da Imagem 9">
            <a:extLst>
              <a:ext uri="{FF2B5EF4-FFF2-40B4-BE49-F238E27FC236}">
                <a16:creationId xmlns:a16="http://schemas.microsoft.com/office/drawing/2014/main" id="{F89712B5-4C74-4247-B444-43F116D582EB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291629" y="2599420"/>
            <a:ext cx="1502806" cy="1502805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lang="pt-PT" sz="24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pt-PT"/>
              <a:t>Clique para adicionar uma fotografia</a:t>
            </a:r>
          </a:p>
        </p:txBody>
      </p:sp>
      <p:sp>
        <p:nvSpPr>
          <p:cNvPr id="16" name="Marcador de Posição da Imagem 9">
            <a:extLst>
              <a:ext uri="{FF2B5EF4-FFF2-40B4-BE49-F238E27FC236}">
                <a16:creationId xmlns:a16="http://schemas.microsoft.com/office/drawing/2014/main" id="{33EE5A9D-21AC-4735-98D7-42551FA2C58E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387443" y="2599420"/>
            <a:ext cx="1502806" cy="1502805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lang="pt-PT" sz="24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pt-PT"/>
              <a:t>Clique para adicionar uma fotografia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EDBA775-4308-4BDB-B966-8167F3D04F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975041" y="2486242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PT"/>
            </a:defPPr>
          </a:lstStyle>
          <a:p>
            <a:pPr algn="ctr" rtl="0"/>
            <a:endParaRPr lang="pt-PT">
              <a:latin typeface="Calibri Light" panose="020F0302020204030204" pitchFamily="34" charset="0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BDDB0B0-BDCD-459F-AF20-19E1A72176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077246" y="2486240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PT"/>
            </a:defPPr>
          </a:lstStyle>
          <a:p>
            <a:pPr algn="ctr" rtl="0"/>
            <a:endParaRPr lang="pt-PT">
              <a:latin typeface="Calibri Light" panose="020F0302020204030204" pitchFamily="34" charset="0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9A8E9D1-9673-42D1-A573-05CDC9EF88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178450" y="2486240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PT"/>
            </a:defPPr>
          </a:lstStyle>
          <a:p>
            <a:pPr algn="ctr" rtl="0"/>
            <a:endParaRPr lang="pt-PT">
              <a:latin typeface="Calibri Light" panose="020F0302020204030204" pitchFamily="34" charset="0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2F851C1-89A7-44A6-8617-10C435FCD3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74264" y="2486240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PT"/>
            </a:defPPr>
          </a:lstStyle>
          <a:p>
            <a:pPr algn="ctr" rtl="0"/>
            <a:endParaRPr lang="pt-PT">
              <a:latin typeface="Calibri Light" panose="020F0302020204030204" pitchFamily="34" charset="0"/>
            </a:endParaRPr>
          </a:p>
        </p:txBody>
      </p:sp>
      <p:sp>
        <p:nvSpPr>
          <p:cNvPr id="25" name="Marcador de Posição do Texto 14">
            <a:extLst>
              <a:ext uri="{FF2B5EF4-FFF2-40B4-BE49-F238E27FC236}">
                <a16:creationId xmlns:a16="http://schemas.microsoft.com/office/drawing/2014/main" id="{11C9BE46-D000-4DE5-8AD9-6BFAD927A01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796727" y="4435583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pt-PT" sz="12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Adicionar Nome</a:t>
            </a:r>
          </a:p>
        </p:txBody>
      </p:sp>
      <p:sp>
        <p:nvSpPr>
          <p:cNvPr id="26" name="Marcador de Posição do Texto 14">
            <a:extLst>
              <a:ext uri="{FF2B5EF4-FFF2-40B4-BE49-F238E27FC236}">
                <a16:creationId xmlns:a16="http://schemas.microsoft.com/office/drawing/2014/main" id="{5773EC03-0830-4EAE-A7B0-38902833DC2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96865" y="4661551"/>
            <a:ext cx="1885516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pt-PT" sz="10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/>
              <a:t>Adicionar título</a:t>
            </a:r>
          </a:p>
        </p:txBody>
      </p:sp>
      <p:sp>
        <p:nvSpPr>
          <p:cNvPr id="27" name="Marcador de Posição do Texto 14">
            <a:extLst>
              <a:ext uri="{FF2B5EF4-FFF2-40B4-BE49-F238E27FC236}">
                <a16:creationId xmlns:a16="http://schemas.microsoft.com/office/drawing/2014/main" id="{32E4889E-0745-4713-90D8-432A681AFCE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98932" y="4435583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pt-PT" sz="12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Adicionar Nome</a:t>
            </a:r>
          </a:p>
        </p:txBody>
      </p:sp>
      <p:sp>
        <p:nvSpPr>
          <p:cNvPr id="28" name="Marcador de Posição do Texto 14">
            <a:extLst>
              <a:ext uri="{FF2B5EF4-FFF2-40B4-BE49-F238E27FC236}">
                <a16:creationId xmlns:a16="http://schemas.microsoft.com/office/drawing/2014/main" id="{BFD869E7-29DA-4FEB-AB84-1C1FC3ABAE3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99070" y="4661551"/>
            <a:ext cx="1885516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pt-PT" sz="10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/>
              <a:t>Adicionar título</a:t>
            </a:r>
          </a:p>
        </p:txBody>
      </p:sp>
      <p:sp>
        <p:nvSpPr>
          <p:cNvPr id="30" name="Marcador de Posição do Texto 14">
            <a:extLst>
              <a:ext uri="{FF2B5EF4-FFF2-40B4-BE49-F238E27FC236}">
                <a16:creationId xmlns:a16="http://schemas.microsoft.com/office/drawing/2014/main" id="{9E68119B-CDCA-4341-8772-2C5BF80B4E4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000136" y="4435751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pt-PT" sz="12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Adicionar Nome</a:t>
            </a:r>
          </a:p>
        </p:txBody>
      </p:sp>
      <p:sp>
        <p:nvSpPr>
          <p:cNvPr id="31" name="Marcador de Posição do Texto 14">
            <a:extLst>
              <a:ext uri="{FF2B5EF4-FFF2-40B4-BE49-F238E27FC236}">
                <a16:creationId xmlns:a16="http://schemas.microsoft.com/office/drawing/2014/main" id="{303A31BF-223A-44A5-84FD-7281FF2E4CD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100274" y="4661551"/>
            <a:ext cx="1885516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pt-PT" sz="10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/>
              <a:t>Adicionar título</a:t>
            </a:r>
          </a:p>
        </p:txBody>
      </p:sp>
      <p:sp>
        <p:nvSpPr>
          <p:cNvPr id="32" name="Marcador de Posição do Texto 14">
            <a:extLst>
              <a:ext uri="{FF2B5EF4-FFF2-40B4-BE49-F238E27FC236}">
                <a16:creationId xmlns:a16="http://schemas.microsoft.com/office/drawing/2014/main" id="{666E1F4A-0D75-4B8E-A181-DBEB50FB1D6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095950" y="4435583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pt-PT" sz="12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Adicionar Nome</a:t>
            </a:r>
          </a:p>
        </p:txBody>
      </p:sp>
      <p:sp>
        <p:nvSpPr>
          <p:cNvPr id="33" name="Marcador de Posição do Texto 14">
            <a:extLst>
              <a:ext uri="{FF2B5EF4-FFF2-40B4-BE49-F238E27FC236}">
                <a16:creationId xmlns:a16="http://schemas.microsoft.com/office/drawing/2014/main" id="{5EAE80D5-B799-4807-8F81-22C4218233D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96088" y="4661551"/>
            <a:ext cx="1885516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pt-PT" sz="10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/>
              <a:t>Adicionar título</a:t>
            </a:r>
          </a:p>
        </p:txBody>
      </p:sp>
      <p:sp>
        <p:nvSpPr>
          <p:cNvPr id="39" name="Marcador de Posição do Rodapé 15">
            <a:extLst>
              <a:ext uri="{FF2B5EF4-FFF2-40B4-BE49-F238E27FC236}">
                <a16:creationId xmlns:a16="http://schemas.microsoft.com/office/drawing/2014/main" id="{6F4437FE-F08F-4311-B53A-88E2B729B7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900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pt-PT"/>
              <a:t>TÍTULO DA APRESENTAÇÃO</a:t>
            </a:r>
            <a:endParaRPr lang="pt-PT">
              <a:latin typeface="Century Gothic" panose="020B0502020202020204" pitchFamily="34" charset="0"/>
            </a:endParaRPr>
          </a:p>
        </p:txBody>
      </p:sp>
      <p:sp>
        <p:nvSpPr>
          <p:cNvPr id="40" name="Marcador de Posição do Número do Diapositivo 16">
            <a:extLst>
              <a:ext uri="{FF2B5EF4-FFF2-40B4-BE49-F238E27FC236}">
                <a16:creationId xmlns:a16="http://schemas.microsoft.com/office/drawing/2014/main" id="{D0901035-50AC-4DE0-9A34-AAA61EC10E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1600">
                <a:solidFill>
                  <a:schemeClr val="accent6"/>
                </a:solidFill>
                <a:latin typeface="Calibri Light" panose="020F0302020204030204" pitchFamily="34" charset="0"/>
              </a:defRPr>
            </a:lvl1pPr>
          </a:lstStyle>
          <a:p>
            <a:pPr>
              <a:defRPr lang="pt-PT"/>
            </a:pPr>
            <a:fld id="{8D1FC6F8-0BCD-47E9-9C64-690771D9C143}" type="slidenum">
              <a:rPr lang="en-US" smtClean="0"/>
              <a:pPr>
                <a:defRPr lang="pt-PT"/>
              </a:pPr>
              <a:t>‹nº›</a:t>
            </a:fld>
            <a:endParaRPr lang="en-US"/>
          </a:p>
        </p:txBody>
      </p:sp>
      <p:sp>
        <p:nvSpPr>
          <p:cNvPr id="41" name="Marcador de Posição da Data 14">
            <a:extLst>
              <a:ext uri="{FF2B5EF4-FFF2-40B4-BE49-F238E27FC236}">
                <a16:creationId xmlns:a16="http://schemas.microsoft.com/office/drawing/2014/main" id="{5FDD3145-ADE2-4744-AF2E-9C8074C858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pt-PT" sz="900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pt-PT"/>
            </a:pPr>
            <a:r>
              <a:rPr lang="pt-PT" cap="all"/>
              <a:t>21 de maio de 20XX</a:t>
            </a:r>
            <a:endParaRPr lang="pt-PT" cap="all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144506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heça a Equipa - 8 Pesso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áfico 2">
            <a:extLst>
              <a:ext uri="{FF2B5EF4-FFF2-40B4-BE49-F238E27FC236}">
                <a16:creationId xmlns:a16="http://schemas.microsoft.com/office/drawing/2014/main" id="{8A79A51B-CC7A-4B36-B457-AF32363881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1"/>
            <a:ext cx="12205220" cy="6858001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E019BE9-6149-434A-B185-EE74341126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1216" y="2375820"/>
            <a:ext cx="1939480" cy="2218499"/>
          </a:xfrm>
          <a:prstGeom prst="rect">
            <a:avLst/>
          </a:prstGeom>
        </p:spPr>
        <p:txBody>
          <a:bodyPr rtlCol="0" anchor="ctr"/>
          <a:lstStyle>
            <a:lvl1pPr algn="ctr">
              <a:lnSpc>
                <a:spcPct val="90000"/>
              </a:lnSpc>
              <a:spcBef>
                <a:spcPts val="1000"/>
              </a:spcBef>
              <a:defRPr lang="pt-PT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pt-PT"/>
              <a:t>Clique para adicionar um título</a:t>
            </a:r>
          </a:p>
        </p:txBody>
      </p:sp>
      <p:sp>
        <p:nvSpPr>
          <p:cNvPr id="34" name="Marcador de Posição da Imagem 9">
            <a:extLst>
              <a:ext uri="{FF2B5EF4-FFF2-40B4-BE49-F238E27FC236}">
                <a16:creationId xmlns:a16="http://schemas.microsoft.com/office/drawing/2014/main" id="{18B0121B-CD0E-495B-9B36-4E88EA4A978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136339" y="1326925"/>
            <a:ext cx="1391577" cy="1391576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lang="pt-PT" sz="20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pt-PT"/>
              <a:t>Clique para adicionar uma fotografia</a:t>
            </a:r>
          </a:p>
        </p:txBody>
      </p:sp>
      <p:sp>
        <p:nvSpPr>
          <p:cNvPr id="81" name="Marcador de Posição da Imagem 9">
            <a:extLst>
              <a:ext uri="{FF2B5EF4-FFF2-40B4-BE49-F238E27FC236}">
                <a16:creationId xmlns:a16="http://schemas.microsoft.com/office/drawing/2014/main" id="{4508E76D-2071-4546-8DF2-405B38E2E271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5209991" y="1326192"/>
            <a:ext cx="1391577" cy="1391576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lang="pt-PT" sz="20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pt-PT"/>
              <a:t>Clique para adicionar uma fotografia</a:t>
            </a:r>
          </a:p>
        </p:txBody>
      </p:sp>
      <p:sp>
        <p:nvSpPr>
          <p:cNvPr id="85" name="Marcador de Posição da Imagem 9">
            <a:extLst>
              <a:ext uri="{FF2B5EF4-FFF2-40B4-BE49-F238E27FC236}">
                <a16:creationId xmlns:a16="http://schemas.microsoft.com/office/drawing/2014/main" id="{D319C8D5-E3A6-45C8-8A64-1C1B70C90DD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7305041" y="1335752"/>
            <a:ext cx="1391577" cy="1391576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lang="pt-PT" sz="20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pt-PT"/>
              <a:t>Clique para adicionar uma fotografia</a:t>
            </a:r>
          </a:p>
        </p:txBody>
      </p:sp>
      <p:sp>
        <p:nvSpPr>
          <p:cNvPr id="87" name="Marcador de Posição da Imagem 9">
            <a:extLst>
              <a:ext uri="{FF2B5EF4-FFF2-40B4-BE49-F238E27FC236}">
                <a16:creationId xmlns:a16="http://schemas.microsoft.com/office/drawing/2014/main" id="{01486F31-E79E-4E60-8749-B8036B3F096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9384248" y="1326192"/>
            <a:ext cx="1391577" cy="1391576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lang="pt-PT" sz="20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pt-PT"/>
              <a:t>Clique para adicionar uma fotografia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8139AA92-1781-41FF-9168-9F70B1CD9F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31536" y="1222122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PT"/>
            </a:defPPr>
          </a:lstStyle>
          <a:p>
            <a:pPr algn="ctr" rtl="0"/>
            <a:endParaRPr lang="pt-PT">
              <a:latin typeface="Calibri Light" panose="020F0302020204030204" pitchFamily="34" charset="0"/>
            </a:endParaRPr>
          </a:p>
        </p:txBody>
      </p:sp>
      <p:sp>
        <p:nvSpPr>
          <p:cNvPr id="41" name="Marcador de Posição do Texto 14">
            <a:extLst>
              <a:ext uri="{FF2B5EF4-FFF2-40B4-BE49-F238E27FC236}">
                <a16:creationId xmlns:a16="http://schemas.microsoft.com/office/drawing/2014/main" id="{5FE36F90-735E-43D7-854A-0347B805053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796727" y="2972370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pt-PT" sz="12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Adicionar Nome</a:t>
            </a:r>
          </a:p>
        </p:txBody>
      </p:sp>
      <p:sp>
        <p:nvSpPr>
          <p:cNvPr id="42" name="Marcador de Posição do Texto 14">
            <a:extLst>
              <a:ext uri="{FF2B5EF4-FFF2-40B4-BE49-F238E27FC236}">
                <a16:creationId xmlns:a16="http://schemas.microsoft.com/office/drawing/2014/main" id="{2D0125FE-7543-4B0C-8C50-D4F2949EE8A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96865" y="3198338"/>
            <a:ext cx="1885516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pt-PT" sz="10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/>
              <a:t>Adicionar título</a:t>
            </a:r>
          </a:p>
        </p:txBody>
      </p:sp>
      <p:sp>
        <p:nvSpPr>
          <p:cNvPr id="43" name="Marcador de Posição do Texto 14">
            <a:extLst>
              <a:ext uri="{FF2B5EF4-FFF2-40B4-BE49-F238E27FC236}">
                <a16:creationId xmlns:a16="http://schemas.microsoft.com/office/drawing/2014/main" id="{839FFFF4-4A0D-40BD-B34D-CD03D03FBEC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98932" y="2972370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pt-PT" sz="12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Adicionar Nome</a:t>
            </a:r>
          </a:p>
        </p:txBody>
      </p:sp>
      <p:sp>
        <p:nvSpPr>
          <p:cNvPr id="44" name="Marcador de Posição do Texto 14">
            <a:extLst>
              <a:ext uri="{FF2B5EF4-FFF2-40B4-BE49-F238E27FC236}">
                <a16:creationId xmlns:a16="http://schemas.microsoft.com/office/drawing/2014/main" id="{2697A53A-8491-4753-901E-02236DC0D5C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99070" y="3198338"/>
            <a:ext cx="1885516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pt-PT" sz="10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/>
              <a:t>Adicionar título</a:t>
            </a:r>
          </a:p>
        </p:txBody>
      </p:sp>
      <p:sp>
        <p:nvSpPr>
          <p:cNvPr id="45" name="Marcador de Posição do Texto 14">
            <a:extLst>
              <a:ext uri="{FF2B5EF4-FFF2-40B4-BE49-F238E27FC236}">
                <a16:creationId xmlns:a16="http://schemas.microsoft.com/office/drawing/2014/main" id="{A51D26D1-89AE-43E7-8F1B-E28B18019F8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000136" y="2972538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pt-PT" sz="12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Adicionar Nome</a:t>
            </a:r>
          </a:p>
        </p:txBody>
      </p:sp>
      <p:sp>
        <p:nvSpPr>
          <p:cNvPr id="46" name="Marcador de Posição do Texto 14">
            <a:extLst>
              <a:ext uri="{FF2B5EF4-FFF2-40B4-BE49-F238E27FC236}">
                <a16:creationId xmlns:a16="http://schemas.microsoft.com/office/drawing/2014/main" id="{0191059F-A4F0-4F1C-8237-308B7AD3F97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100274" y="3198338"/>
            <a:ext cx="1885516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pt-PT" sz="10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/>
              <a:t>Adicionar título</a:t>
            </a:r>
          </a:p>
        </p:txBody>
      </p:sp>
      <p:sp>
        <p:nvSpPr>
          <p:cNvPr id="47" name="Marcador de Posição do Texto 14">
            <a:extLst>
              <a:ext uri="{FF2B5EF4-FFF2-40B4-BE49-F238E27FC236}">
                <a16:creationId xmlns:a16="http://schemas.microsoft.com/office/drawing/2014/main" id="{CFCD3D62-2515-40AC-A8A1-F7786244B36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095950" y="2972370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pt-PT" sz="12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Adicionar Nome</a:t>
            </a:r>
          </a:p>
        </p:txBody>
      </p:sp>
      <p:sp>
        <p:nvSpPr>
          <p:cNvPr id="48" name="Marcador de Posição do Texto 14">
            <a:extLst>
              <a:ext uri="{FF2B5EF4-FFF2-40B4-BE49-F238E27FC236}">
                <a16:creationId xmlns:a16="http://schemas.microsoft.com/office/drawing/2014/main" id="{96332DF1-A140-4DDE-9D59-EEF6D503A8D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96088" y="3198338"/>
            <a:ext cx="1885516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pt-PT" sz="10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/>
              <a:t>Adicionar título</a:t>
            </a:r>
          </a:p>
        </p:txBody>
      </p:sp>
      <p:sp>
        <p:nvSpPr>
          <p:cNvPr id="97" name="Marcador de Posição da Imagem 9">
            <a:extLst>
              <a:ext uri="{FF2B5EF4-FFF2-40B4-BE49-F238E27FC236}">
                <a16:creationId xmlns:a16="http://schemas.microsoft.com/office/drawing/2014/main" id="{74EEDA10-EB71-4CAE-80C3-9C8B46E6DF07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3136338" y="3967833"/>
            <a:ext cx="1391577" cy="1391576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lang="pt-PT" sz="20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pt-PT"/>
              <a:t>Clique para adicionar uma fotografia</a:t>
            </a:r>
          </a:p>
        </p:txBody>
      </p:sp>
      <p:sp>
        <p:nvSpPr>
          <p:cNvPr id="99" name="Marcador de Posição da Imagem 9">
            <a:extLst>
              <a:ext uri="{FF2B5EF4-FFF2-40B4-BE49-F238E27FC236}">
                <a16:creationId xmlns:a16="http://schemas.microsoft.com/office/drawing/2014/main" id="{B9B031BF-4314-4A3C-B53C-3958CC4E6228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5209990" y="3967100"/>
            <a:ext cx="1391577" cy="1391576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lang="pt-PT" sz="20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pt-PT"/>
              <a:t>Clique para adicionar uma fotografia</a:t>
            </a:r>
          </a:p>
        </p:txBody>
      </p:sp>
      <p:sp>
        <p:nvSpPr>
          <p:cNvPr id="101" name="Marcador de Posição da Imagem 9">
            <a:extLst>
              <a:ext uri="{FF2B5EF4-FFF2-40B4-BE49-F238E27FC236}">
                <a16:creationId xmlns:a16="http://schemas.microsoft.com/office/drawing/2014/main" id="{BC693B9A-3B30-4605-8EB8-2F155D0A4D7C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7305040" y="3976660"/>
            <a:ext cx="1391577" cy="1391576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lang="pt-PT" sz="20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pt-PT"/>
              <a:t>Clique para adicionar uma fotografia</a:t>
            </a:r>
          </a:p>
        </p:txBody>
      </p:sp>
      <p:sp>
        <p:nvSpPr>
          <p:cNvPr id="103" name="Marcador de Posição da Imagem 9">
            <a:extLst>
              <a:ext uri="{FF2B5EF4-FFF2-40B4-BE49-F238E27FC236}">
                <a16:creationId xmlns:a16="http://schemas.microsoft.com/office/drawing/2014/main" id="{B4CC215D-FD31-4423-900D-14FF4F457AFA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9384247" y="3967100"/>
            <a:ext cx="1391577" cy="1391576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lang="pt-PT" sz="20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pt-PT"/>
              <a:t>Clique para adicionar uma fotografia</a:t>
            </a:r>
          </a:p>
        </p:txBody>
      </p:sp>
      <p:sp>
        <p:nvSpPr>
          <p:cNvPr id="73" name="Marcador de Posição do Texto 14">
            <a:extLst>
              <a:ext uri="{FF2B5EF4-FFF2-40B4-BE49-F238E27FC236}">
                <a16:creationId xmlns:a16="http://schemas.microsoft.com/office/drawing/2014/main" id="{D4954E76-6CE5-4657-B73B-9875EBBEE00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796727" y="5587307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pt-PT" sz="12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Adicionar Nome</a:t>
            </a:r>
          </a:p>
        </p:txBody>
      </p:sp>
      <p:sp>
        <p:nvSpPr>
          <p:cNvPr id="74" name="Marcador de Posição do Texto 14">
            <a:extLst>
              <a:ext uri="{FF2B5EF4-FFF2-40B4-BE49-F238E27FC236}">
                <a16:creationId xmlns:a16="http://schemas.microsoft.com/office/drawing/2014/main" id="{E361B92F-F111-450A-A880-C3450379230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896865" y="5813275"/>
            <a:ext cx="1885516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pt-PT" sz="10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/>
              <a:t>Adicionar título</a:t>
            </a:r>
          </a:p>
        </p:txBody>
      </p:sp>
      <p:sp>
        <p:nvSpPr>
          <p:cNvPr id="75" name="Marcador de Posição do Texto 14">
            <a:extLst>
              <a:ext uri="{FF2B5EF4-FFF2-40B4-BE49-F238E27FC236}">
                <a16:creationId xmlns:a16="http://schemas.microsoft.com/office/drawing/2014/main" id="{375C0FEC-10E7-43EA-953F-8CB9B43D05D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98932" y="5587307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pt-PT" sz="12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Adicionar Nome</a:t>
            </a:r>
          </a:p>
        </p:txBody>
      </p:sp>
      <p:sp>
        <p:nvSpPr>
          <p:cNvPr id="76" name="Marcador de Posição do Texto 14">
            <a:extLst>
              <a:ext uri="{FF2B5EF4-FFF2-40B4-BE49-F238E27FC236}">
                <a16:creationId xmlns:a16="http://schemas.microsoft.com/office/drawing/2014/main" id="{84B1D0A0-DE01-44D1-9B3D-C05DBE9FF75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999070" y="5813275"/>
            <a:ext cx="1885516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pt-PT" sz="10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/>
              <a:t>Adicionar título</a:t>
            </a:r>
          </a:p>
        </p:txBody>
      </p:sp>
      <p:sp>
        <p:nvSpPr>
          <p:cNvPr id="77" name="Marcador de Posição do Texto 14">
            <a:extLst>
              <a:ext uri="{FF2B5EF4-FFF2-40B4-BE49-F238E27FC236}">
                <a16:creationId xmlns:a16="http://schemas.microsoft.com/office/drawing/2014/main" id="{DB6914BB-9516-4473-A02F-1A325FA7EF4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000136" y="5587475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pt-PT" sz="12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Adicionar Nome</a:t>
            </a:r>
          </a:p>
        </p:txBody>
      </p:sp>
      <p:sp>
        <p:nvSpPr>
          <p:cNvPr id="78" name="Marcador de Posição do Texto 14">
            <a:extLst>
              <a:ext uri="{FF2B5EF4-FFF2-40B4-BE49-F238E27FC236}">
                <a16:creationId xmlns:a16="http://schemas.microsoft.com/office/drawing/2014/main" id="{FEE30418-F1D4-4D16-A984-FAA6CA0C74B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100274" y="5813275"/>
            <a:ext cx="1885516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pt-PT" sz="10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/>
              <a:t>Adicionar título</a:t>
            </a:r>
          </a:p>
        </p:txBody>
      </p:sp>
      <p:sp>
        <p:nvSpPr>
          <p:cNvPr id="79" name="Marcador de Posição do Texto 14">
            <a:extLst>
              <a:ext uri="{FF2B5EF4-FFF2-40B4-BE49-F238E27FC236}">
                <a16:creationId xmlns:a16="http://schemas.microsoft.com/office/drawing/2014/main" id="{6D336D9D-1BA1-44AE-96D0-3ABDA2E02FB5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095950" y="5587307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pt-PT" sz="12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Adicionar Nome</a:t>
            </a:r>
          </a:p>
        </p:txBody>
      </p:sp>
      <p:sp>
        <p:nvSpPr>
          <p:cNvPr id="80" name="Marcador de Posição do Texto 14">
            <a:extLst>
              <a:ext uri="{FF2B5EF4-FFF2-40B4-BE49-F238E27FC236}">
                <a16:creationId xmlns:a16="http://schemas.microsoft.com/office/drawing/2014/main" id="{6CFC9B87-2AEB-414D-90C4-B7F8F4AA9080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92018" y="5813275"/>
            <a:ext cx="1885515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pt-PT" sz="10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/>
              <a:t>Adicionar título</a:t>
            </a: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9DC42105-8FBF-4317-8822-399B1F791A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05188" y="1221389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PT"/>
            </a:defPPr>
          </a:lstStyle>
          <a:p>
            <a:pPr algn="ctr" rtl="0"/>
            <a:endParaRPr lang="pt-PT">
              <a:latin typeface="Calibri Light" panose="020F0302020204030204" pitchFamily="34" charset="0"/>
            </a:endParaRP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644C80F9-E615-4699-A719-131E620117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200238" y="1230949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PT"/>
            </a:defPPr>
          </a:lstStyle>
          <a:p>
            <a:pPr algn="ctr" rtl="0"/>
            <a:endParaRPr lang="pt-PT">
              <a:latin typeface="Calibri Light" panose="020F0302020204030204" pitchFamily="34" charset="0"/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191882A0-07C5-40D6-9520-02882775B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79445" y="1221389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PT"/>
            </a:defPPr>
          </a:lstStyle>
          <a:p>
            <a:pPr algn="ctr" rtl="0"/>
            <a:endParaRPr lang="pt-PT">
              <a:latin typeface="Calibri Light" panose="020F0302020204030204" pitchFamily="34" charset="0"/>
            </a:endParaRP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242E90BB-F1EA-466F-939C-623189DF3A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31535" y="3863030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PT"/>
            </a:defPPr>
          </a:lstStyle>
          <a:p>
            <a:pPr algn="ctr" rtl="0"/>
            <a:endParaRPr lang="pt-PT">
              <a:latin typeface="Calibri Light" panose="020F0302020204030204" pitchFamily="34" charset="0"/>
            </a:endParaRPr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CBBFD36F-B307-4513-ABAD-4A02FF7371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05187" y="3862297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PT"/>
            </a:defPPr>
          </a:lstStyle>
          <a:p>
            <a:pPr algn="ctr" rtl="0"/>
            <a:endParaRPr lang="pt-PT">
              <a:latin typeface="Calibri Light" panose="020F0302020204030204" pitchFamily="34" charset="0"/>
            </a:endParaRP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2E69D0B1-6D57-4A70-9C3C-F3A072AAA3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200237" y="3871857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PT"/>
            </a:defPPr>
          </a:lstStyle>
          <a:p>
            <a:pPr algn="ctr" rtl="0"/>
            <a:endParaRPr lang="pt-PT">
              <a:latin typeface="Calibri Light" panose="020F0302020204030204" pitchFamily="34" charset="0"/>
            </a:endParaRP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95C6593C-7D72-47FB-AACE-F8848EAFA3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79444" y="3862297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PT"/>
            </a:defPPr>
          </a:lstStyle>
          <a:p>
            <a:pPr algn="ctr" rtl="0"/>
            <a:endParaRPr lang="pt-PT">
              <a:latin typeface="Calibri Light" panose="020F0302020204030204" pitchFamily="34" charset="0"/>
            </a:endParaRPr>
          </a:p>
        </p:txBody>
      </p:sp>
      <p:sp>
        <p:nvSpPr>
          <p:cNvPr id="105" name="Marcador de Posição do Rodapé 15">
            <a:extLst>
              <a:ext uri="{FF2B5EF4-FFF2-40B4-BE49-F238E27FC236}">
                <a16:creationId xmlns:a16="http://schemas.microsoft.com/office/drawing/2014/main" id="{75E80FB1-82CC-4144-A899-130449B1AC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9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/>
              <a:t>TÍTULO DA APRESENTAÇÃO</a:t>
            </a:r>
          </a:p>
        </p:txBody>
      </p:sp>
      <p:sp>
        <p:nvSpPr>
          <p:cNvPr id="106" name="Marcador de Posição do Número do Diapositivo 16">
            <a:extLst>
              <a:ext uri="{FF2B5EF4-FFF2-40B4-BE49-F238E27FC236}">
                <a16:creationId xmlns:a16="http://schemas.microsoft.com/office/drawing/2014/main" id="{10233900-5A86-4114-B6F5-3A0EA053C0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1600">
                <a:solidFill>
                  <a:schemeClr val="accent6"/>
                </a:solidFill>
                <a:latin typeface="Calibri Light" panose="020F0302020204030204" pitchFamily="34" charset="0"/>
              </a:defRPr>
            </a:lvl1pPr>
          </a:lstStyle>
          <a:p>
            <a:pPr>
              <a:defRPr lang="pt-PT"/>
            </a:pPr>
            <a:fld id="{8D1FC6F8-0BCD-47E9-9C64-690771D9C143}" type="slidenum">
              <a:rPr lang="en-US" smtClean="0"/>
              <a:pPr>
                <a:defRPr lang="pt-PT"/>
              </a:pPr>
              <a:t>‹nº›</a:t>
            </a:fld>
            <a:endParaRPr lang="en-US"/>
          </a:p>
        </p:txBody>
      </p:sp>
      <p:sp>
        <p:nvSpPr>
          <p:cNvPr id="107" name="Marcador de Posição da Data 14">
            <a:extLst>
              <a:ext uri="{FF2B5EF4-FFF2-40B4-BE49-F238E27FC236}">
                <a16:creationId xmlns:a16="http://schemas.microsoft.com/office/drawing/2014/main" id="{FD1BC0B7-CAA7-4673-9A20-4EFEDC54FC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pt-PT" sz="900" b="1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pt-PT"/>
            </a:pPr>
            <a:r>
              <a:rPr lang="pt-BR" cap="all"/>
              <a:t>21 de maio de 20XX</a:t>
            </a:r>
          </a:p>
        </p:txBody>
      </p:sp>
    </p:spTree>
    <p:extLst>
      <p:ext uri="{BB962C8B-B14F-4D97-AF65-F5344CB8AC3E}">
        <p14:creationId xmlns:p14="http://schemas.microsoft.com/office/powerpoint/2010/main" val="18023333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ciame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ráfico 49">
            <a:extLst>
              <a:ext uri="{FF2B5EF4-FFF2-40B4-BE49-F238E27FC236}">
                <a16:creationId xmlns:a16="http://schemas.microsoft.com/office/drawing/2014/main" id="{17DE9787-F8D7-4BBC-B3C0-144EEF4730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B7F666A-7AF7-4FC6-99DD-E06ED83C2E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31507" y="412356"/>
            <a:ext cx="5561556" cy="567670"/>
          </a:xfrm>
          <a:prstGeom prst="rect">
            <a:avLst/>
          </a:prstGeom>
        </p:spPr>
        <p:txBody>
          <a:bodyPr rtlCol="0"/>
          <a:lstStyle>
            <a:lvl1pPr algn="ctr">
              <a:defRPr lang="pt-PT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pt-PT"/>
              <a:t>Clique para adicionar um título</a:t>
            </a:r>
          </a:p>
        </p:txBody>
      </p:sp>
      <p:sp>
        <p:nvSpPr>
          <p:cNvPr id="45" name="Marcador de Posição do Texto 10">
            <a:extLst>
              <a:ext uri="{FF2B5EF4-FFF2-40B4-BE49-F238E27FC236}">
                <a16:creationId xmlns:a16="http://schemas.microsoft.com/office/drawing/2014/main" id="{F2A51B67-A536-47ED-9C35-D2A4CF04342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30273" y="2216292"/>
            <a:ext cx="1611892" cy="1151632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pt-PT" sz="4000" b="1" cap="all" spc="400" baseline="0">
                <a:solidFill>
                  <a:schemeClr val="accent5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Adicionar título</a:t>
            </a:r>
          </a:p>
        </p:txBody>
      </p:sp>
      <p:sp>
        <p:nvSpPr>
          <p:cNvPr id="49" name="Marcador de Posição do Texto 10">
            <a:extLst>
              <a:ext uri="{FF2B5EF4-FFF2-40B4-BE49-F238E27FC236}">
                <a16:creationId xmlns:a16="http://schemas.microsoft.com/office/drawing/2014/main" id="{22B9C39F-D011-4AC3-A4D5-F61A1CB3650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613801" y="2216293"/>
            <a:ext cx="1611892" cy="1151632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pt-PT" sz="4000" b="1" cap="all" spc="400" baseline="0">
                <a:solidFill>
                  <a:schemeClr val="accent6">
                    <a:lumMod val="7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Adicionar título</a:t>
            </a:r>
          </a:p>
        </p:txBody>
      </p:sp>
      <p:sp>
        <p:nvSpPr>
          <p:cNvPr id="47" name="Marcador de Posição do Texto 10">
            <a:extLst>
              <a:ext uri="{FF2B5EF4-FFF2-40B4-BE49-F238E27FC236}">
                <a16:creationId xmlns:a16="http://schemas.microsoft.com/office/drawing/2014/main" id="{4ACDF114-02BD-4A37-9BE7-AA8094B7CD2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97329" y="2216293"/>
            <a:ext cx="1611892" cy="1151632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pt-PT" sz="4000" b="1" cap="all" spc="4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Adicionar título</a:t>
            </a:r>
          </a:p>
        </p:txBody>
      </p:sp>
      <p:sp>
        <p:nvSpPr>
          <p:cNvPr id="48" name="Marcador de Posição do Texto 10">
            <a:extLst>
              <a:ext uri="{FF2B5EF4-FFF2-40B4-BE49-F238E27FC236}">
                <a16:creationId xmlns:a16="http://schemas.microsoft.com/office/drawing/2014/main" id="{E3852728-C736-414F-BEC0-31AB3A704D1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80856" y="2216293"/>
            <a:ext cx="1611892" cy="1151632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pt-PT" sz="4000" b="1" cap="all" spc="400" baseline="0">
                <a:solidFill>
                  <a:schemeClr val="accent3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Adicionar título</a:t>
            </a:r>
          </a:p>
        </p:txBody>
      </p:sp>
      <p:sp>
        <p:nvSpPr>
          <p:cNvPr id="37" name="Marcador de Posição do Texto 14">
            <a:extLst>
              <a:ext uri="{FF2B5EF4-FFF2-40B4-BE49-F238E27FC236}">
                <a16:creationId xmlns:a16="http://schemas.microsoft.com/office/drawing/2014/main" id="{6B731840-A0DA-423D-9AD1-D542C17BA99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5026" y="3927568"/>
            <a:ext cx="2382386" cy="613702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pt-PT" sz="1600" b="1" cap="none" spc="200" baseline="0">
                <a:solidFill>
                  <a:schemeClr val="accent5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Clique para adicionar um título</a:t>
            </a:r>
          </a:p>
        </p:txBody>
      </p:sp>
      <p:sp>
        <p:nvSpPr>
          <p:cNvPr id="38" name="Marcador de Posição do Texto 14">
            <a:extLst>
              <a:ext uri="{FF2B5EF4-FFF2-40B4-BE49-F238E27FC236}">
                <a16:creationId xmlns:a16="http://schemas.microsoft.com/office/drawing/2014/main" id="{1E47A2D3-1E75-488B-A7B8-CB951C8CFBF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45026" y="4519311"/>
            <a:ext cx="2382386" cy="85793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pt-PT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/>
              <a:t>Clique para adicionar texto</a:t>
            </a:r>
          </a:p>
        </p:txBody>
      </p:sp>
      <p:sp>
        <p:nvSpPr>
          <p:cNvPr id="39" name="Marcador de Posição do Texto 14">
            <a:extLst>
              <a:ext uri="{FF2B5EF4-FFF2-40B4-BE49-F238E27FC236}">
                <a16:creationId xmlns:a16="http://schemas.microsoft.com/office/drawing/2014/main" id="{2D6ADA9B-155A-4D54-8FCB-993ADEDA793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28554" y="3927568"/>
            <a:ext cx="2382386" cy="613702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pt-PT" sz="1600" b="1" cap="none" spc="200" baseline="0">
                <a:solidFill>
                  <a:schemeClr val="accent6">
                    <a:lumMod val="7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Clique para adicionar um título</a:t>
            </a:r>
          </a:p>
        </p:txBody>
      </p:sp>
      <p:sp>
        <p:nvSpPr>
          <p:cNvPr id="40" name="Marcador de Posição do Texto 14">
            <a:extLst>
              <a:ext uri="{FF2B5EF4-FFF2-40B4-BE49-F238E27FC236}">
                <a16:creationId xmlns:a16="http://schemas.microsoft.com/office/drawing/2014/main" id="{EF3CF6C8-7D4D-4E50-B616-0431BD4830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28554" y="4519311"/>
            <a:ext cx="2382386" cy="85793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pt-PT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/>
              <a:t>Clique para adicionar texto</a:t>
            </a:r>
          </a:p>
        </p:txBody>
      </p:sp>
      <p:sp>
        <p:nvSpPr>
          <p:cNvPr id="41" name="Marcador de Posição do Texto 14">
            <a:extLst>
              <a:ext uri="{FF2B5EF4-FFF2-40B4-BE49-F238E27FC236}">
                <a16:creationId xmlns:a16="http://schemas.microsoft.com/office/drawing/2014/main" id="{1CDF49FC-54E3-44AE-A97C-193A25AD6C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912082" y="3927568"/>
            <a:ext cx="2382386" cy="613702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pt-PT" sz="1600" b="1" cap="none" spc="2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Clique para adicionar um título</a:t>
            </a:r>
          </a:p>
        </p:txBody>
      </p:sp>
      <p:sp>
        <p:nvSpPr>
          <p:cNvPr id="42" name="Marcador de Posição do Texto 14">
            <a:extLst>
              <a:ext uri="{FF2B5EF4-FFF2-40B4-BE49-F238E27FC236}">
                <a16:creationId xmlns:a16="http://schemas.microsoft.com/office/drawing/2014/main" id="{742DE5D9-5D04-4F7F-9F34-70481818583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912082" y="4519311"/>
            <a:ext cx="2382386" cy="85793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pt-PT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/>
              <a:t>Clique para adicionar texto</a:t>
            </a:r>
          </a:p>
        </p:txBody>
      </p:sp>
      <p:sp>
        <p:nvSpPr>
          <p:cNvPr id="43" name="Marcador de Posição do Texto 14">
            <a:extLst>
              <a:ext uri="{FF2B5EF4-FFF2-40B4-BE49-F238E27FC236}">
                <a16:creationId xmlns:a16="http://schemas.microsoft.com/office/drawing/2014/main" id="{5F0B8140-B940-4531-9562-8D79015D941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595609" y="3927568"/>
            <a:ext cx="2382386" cy="613702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pt-PT" sz="1600" b="1" cap="none" spc="200" baseline="0">
                <a:solidFill>
                  <a:schemeClr val="accent3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Clique para adicionar um título</a:t>
            </a:r>
          </a:p>
        </p:txBody>
      </p:sp>
      <p:sp>
        <p:nvSpPr>
          <p:cNvPr id="44" name="Marcador de Posição do Texto 14">
            <a:extLst>
              <a:ext uri="{FF2B5EF4-FFF2-40B4-BE49-F238E27FC236}">
                <a16:creationId xmlns:a16="http://schemas.microsoft.com/office/drawing/2014/main" id="{849CC034-065E-48F0-985D-B80C1520023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595609" y="4519311"/>
            <a:ext cx="2382386" cy="85793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pt-PT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/>
              <a:t>Clique para adicionar texto</a:t>
            </a:r>
          </a:p>
        </p:txBody>
      </p:sp>
      <p:sp>
        <p:nvSpPr>
          <p:cNvPr id="12" name="Marcador de Posição do Rodapé 15">
            <a:extLst>
              <a:ext uri="{FF2B5EF4-FFF2-40B4-BE49-F238E27FC236}">
                <a16:creationId xmlns:a16="http://schemas.microsoft.com/office/drawing/2014/main" id="{8035ED58-36EB-4147-BCAF-919ADD4DD5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900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pt-PT"/>
              <a:t>TÍTULO DA APRESENTAÇÃO</a:t>
            </a:r>
            <a:endParaRPr lang="pt-PT">
              <a:latin typeface="Century Gothic" panose="020B0502020202020204" pitchFamily="34" charset="0"/>
            </a:endParaRPr>
          </a:p>
        </p:txBody>
      </p:sp>
      <p:sp>
        <p:nvSpPr>
          <p:cNvPr id="13" name="Marcador de Posição do Número do Diapositivo 16">
            <a:extLst>
              <a:ext uri="{FF2B5EF4-FFF2-40B4-BE49-F238E27FC236}">
                <a16:creationId xmlns:a16="http://schemas.microsoft.com/office/drawing/2014/main" id="{7D46932B-0FD6-4226-B251-4B81546121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1600">
                <a:solidFill>
                  <a:schemeClr val="accent6"/>
                </a:solidFill>
                <a:latin typeface="Calibri Light" panose="020F0302020204030204" pitchFamily="34" charset="0"/>
              </a:defRPr>
            </a:lvl1pPr>
          </a:lstStyle>
          <a:p>
            <a:pPr>
              <a:defRPr lang="pt-PT"/>
            </a:pPr>
            <a:fld id="{8D1FC6F8-0BCD-47E9-9C64-690771D9C143}" type="slidenum">
              <a:rPr lang="en-US" smtClean="0"/>
              <a:pPr>
                <a:defRPr lang="pt-PT"/>
              </a:pPr>
              <a:t>‹nº›</a:t>
            </a:fld>
            <a:endParaRPr lang="en-US"/>
          </a:p>
        </p:txBody>
      </p:sp>
      <p:sp>
        <p:nvSpPr>
          <p:cNvPr id="14" name="Marcador de Posição da Data 14">
            <a:extLst>
              <a:ext uri="{FF2B5EF4-FFF2-40B4-BE49-F238E27FC236}">
                <a16:creationId xmlns:a16="http://schemas.microsoft.com/office/drawing/2014/main" id="{56763F7F-D8C0-4AC6-96D0-C445984C5C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pt-PT" sz="900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pt-PT"/>
            </a:pPr>
            <a:r>
              <a:rPr lang="pt-PT" cap="all"/>
              <a:t>21 de maio de 20XX</a:t>
            </a:r>
            <a:endParaRPr lang="pt-PT" cap="all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82815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bre Nó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ráfico 36">
            <a:extLst>
              <a:ext uri="{FF2B5EF4-FFF2-40B4-BE49-F238E27FC236}">
                <a16:creationId xmlns:a16="http://schemas.microsoft.com/office/drawing/2014/main" id="{65AAE033-7EA4-4A87-A126-29FE427645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A5F6FE17-A48F-4A3E-8719-1DE83CD6B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462048" y="1199853"/>
            <a:ext cx="3929901" cy="3929901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PT"/>
            </a:defPPr>
          </a:lstStyle>
          <a:p>
            <a:pPr algn="ctr" rtl="0"/>
            <a:endParaRPr lang="pt-PT">
              <a:latin typeface="Calibri Light" panose="020F0302020204030204" pitchFamily="34" charset="0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FF73882-4B79-419D-89EE-4B7CED18D9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1623" y="2210810"/>
            <a:ext cx="4579970" cy="538038"/>
          </a:xfrm>
          <a:prstGeom prst="rect">
            <a:avLst/>
          </a:prstGeom>
        </p:spPr>
        <p:txBody>
          <a:bodyPr rtlCol="0"/>
          <a:lstStyle>
            <a:lvl1pPr>
              <a:defRPr lang="pt-PT" sz="2800" b="1" cap="all" spc="4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pt-PT"/>
              <a:t>Clique para adicionar um título</a:t>
            </a:r>
          </a:p>
        </p:txBody>
      </p:sp>
      <p:sp>
        <p:nvSpPr>
          <p:cNvPr id="26" name="Marcador de Posição do Texto 25">
            <a:extLst>
              <a:ext uri="{FF2B5EF4-FFF2-40B4-BE49-F238E27FC236}">
                <a16:creationId xmlns:a16="http://schemas.microsoft.com/office/drawing/2014/main" id="{EF50E1F4-245D-4104-AFDB-25D35D7C5C0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34661" y="2747550"/>
            <a:ext cx="5309918" cy="2872039"/>
          </a:xfrm>
          <a:prstGeom prst="rect">
            <a:avLst/>
          </a:prstGeom>
        </p:spPr>
        <p:txBody>
          <a:bodyPr rtlCol="0"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lang="pt-PT" sz="160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 rtl="0"/>
            <a:r>
              <a:rPr lang="pt-PT"/>
              <a:t>Clique para adicionar texto</a:t>
            </a:r>
          </a:p>
        </p:txBody>
      </p:sp>
      <p:sp>
        <p:nvSpPr>
          <p:cNvPr id="30" name="Marcador de Posição da Imagem 29">
            <a:extLst>
              <a:ext uri="{FF2B5EF4-FFF2-40B4-BE49-F238E27FC236}">
                <a16:creationId xmlns:a16="http://schemas.microsoft.com/office/drawing/2014/main" id="{73A2FF74-415E-49BB-B2ED-E04C7B50BDE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663453" y="1433033"/>
            <a:ext cx="3527091" cy="3463540"/>
          </a:xfrm>
          <a:prstGeom prst="ellipse">
            <a:avLst/>
          </a:prstGeom>
        </p:spPr>
        <p:txBody>
          <a:bodyPr rtlCol="0"/>
          <a:lstStyle>
            <a:lvl1pPr marL="0" indent="0" algn="ctr">
              <a:buFont typeface="+mj-lt"/>
              <a:buNone/>
              <a:defRPr lang="pt-PT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rtl="0"/>
            <a:r>
              <a:rPr lang="pt-PT"/>
              <a:t>Clique para adicionar uma fotografia</a:t>
            </a:r>
          </a:p>
        </p:txBody>
      </p:sp>
      <p:sp>
        <p:nvSpPr>
          <p:cNvPr id="20" name="Marcador de Posição do Rodapé 15">
            <a:extLst>
              <a:ext uri="{FF2B5EF4-FFF2-40B4-BE49-F238E27FC236}">
                <a16:creationId xmlns:a16="http://schemas.microsoft.com/office/drawing/2014/main" id="{1847553A-14C8-45EB-88C7-05CE63B7E3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r>
              <a:rPr lang="pt-PT"/>
              <a:t>TÍTULO DA APRESENTAÇÃO</a:t>
            </a:r>
            <a:endParaRPr lang="pt-PT">
              <a:latin typeface="Century Gothic" panose="020B0502020202020204" pitchFamily="34" charset="0"/>
            </a:endParaRPr>
          </a:p>
        </p:txBody>
      </p:sp>
      <p:sp>
        <p:nvSpPr>
          <p:cNvPr id="21" name="Marcador de Posição do Número do Diapositivo 16">
            <a:extLst>
              <a:ext uri="{FF2B5EF4-FFF2-40B4-BE49-F238E27FC236}">
                <a16:creationId xmlns:a16="http://schemas.microsoft.com/office/drawing/2014/main" id="{E7FABA93-7D08-4CFE-B3A8-D44B1A0F36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>
              <a:defRPr lang="pt-PT"/>
            </a:pPr>
            <a:fld id="{8D1FC6F8-0BCD-47E9-9C64-690771D9C143}" type="slidenum">
              <a:rPr lang="en-US" smtClean="0"/>
              <a:pPr>
                <a:defRPr lang="pt-PT"/>
              </a:pPr>
              <a:t>‹nº›</a:t>
            </a:fld>
            <a:endParaRPr lang="en-US"/>
          </a:p>
        </p:txBody>
      </p:sp>
      <p:sp>
        <p:nvSpPr>
          <p:cNvPr id="22" name="Marcador de Posição da Data 14">
            <a:extLst>
              <a:ext uri="{FF2B5EF4-FFF2-40B4-BE49-F238E27FC236}">
                <a16:creationId xmlns:a16="http://schemas.microsoft.com/office/drawing/2014/main" id="{FBD26C03-0B97-464A-A39C-A1F339DBAC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pt-PT"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pPr>
              <a:defRPr lang="pt-PT"/>
            </a:pPr>
            <a:r>
              <a:rPr lang="pt-PT" cap="all"/>
              <a:t>21 de maio de 20XX</a:t>
            </a:r>
            <a:endParaRPr lang="pt-PT" cap="all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092223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u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ráfico 18">
            <a:extLst>
              <a:ext uri="{FF2B5EF4-FFF2-40B4-BE49-F238E27FC236}">
                <a16:creationId xmlns:a16="http://schemas.microsoft.com/office/drawing/2014/main" id="{03BA4599-9856-44E7-A2B6-2354614AF7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DA7B14DA-64F0-4FA7-9A51-F4DB18154D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79441" y="1259911"/>
            <a:ext cx="5124189" cy="492302"/>
          </a:xfrm>
          <a:prstGeom prst="rect">
            <a:avLst/>
          </a:prstGeom>
        </p:spPr>
        <p:txBody>
          <a:bodyPr rtlCol="0"/>
          <a:lstStyle>
            <a:lvl1pPr>
              <a:defRPr lang="pt-PT" sz="2800" b="1" cap="all" spc="4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pt-PT"/>
              <a:t>Clique para adicionar um título</a:t>
            </a:r>
          </a:p>
        </p:txBody>
      </p:sp>
      <p:sp>
        <p:nvSpPr>
          <p:cNvPr id="17" name="Marcador de Posição do Texto 14">
            <a:extLst>
              <a:ext uri="{FF2B5EF4-FFF2-40B4-BE49-F238E27FC236}">
                <a16:creationId xmlns:a16="http://schemas.microsoft.com/office/drawing/2014/main" id="{DC4C8188-3DF6-4730-A43A-B789F03449D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79441" y="1752212"/>
            <a:ext cx="4856479" cy="2413388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lang="pt-PT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/>
              <a:t>Clique para adicionar texto</a:t>
            </a:r>
          </a:p>
        </p:txBody>
      </p:sp>
      <p:sp>
        <p:nvSpPr>
          <p:cNvPr id="13" name="Marcador de Posição do Rodapé 15">
            <a:extLst>
              <a:ext uri="{FF2B5EF4-FFF2-40B4-BE49-F238E27FC236}">
                <a16:creationId xmlns:a16="http://schemas.microsoft.com/office/drawing/2014/main" id="{E06D1BDE-6908-49BA-9900-53DFFF4B1E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900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pt-PT"/>
              <a:t>TÍTULO DA APRESENTAÇÃO</a:t>
            </a:r>
            <a:endParaRPr lang="pt-PT">
              <a:latin typeface="Century Gothic" panose="020B0502020202020204" pitchFamily="34" charset="0"/>
            </a:endParaRPr>
          </a:p>
        </p:txBody>
      </p:sp>
      <p:sp>
        <p:nvSpPr>
          <p:cNvPr id="14" name="Marcador de Posição do Número do Diapositivo 16">
            <a:extLst>
              <a:ext uri="{FF2B5EF4-FFF2-40B4-BE49-F238E27FC236}">
                <a16:creationId xmlns:a16="http://schemas.microsoft.com/office/drawing/2014/main" id="{1C3470F5-DE33-49A4-AE82-D8EA10A4FC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1600">
                <a:solidFill>
                  <a:schemeClr val="accent6"/>
                </a:solidFill>
                <a:latin typeface="Calibri Light" panose="020F0302020204030204" pitchFamily="34" charset="0"/>
              </a:defRPr>
            </a:lvl1pPr>
          </a:lstStyle>
          <a:p>
            <a:pPr>
              <a:defRPr lang="pt-PT"/>
            </a:pPr>
            <a:fld id="{8D1FC6F8-0BCD-47E9-9C64-690771D9C143}" type="slidenum">
              <a:rPr lang="en-US" smtClean="0"/>
              <a:pPr>
                <a:defRPr lang="pt-PT"/>
              </a:pPr>
              <a:t>‹nº›</a:t>
            </a:fld>
            <a:endParaRPr lang="en-US"/>
          </a:p>
        </p:txBody>
      </p:sp>
      <p:sp>
        <p:nvSpPr>
          <p:cNvPr id="15" name="Marcador de Posição da Data 14">
            <a:extLst>
              <a:ext uri="{FF2B5EF4-FFF2-40B4-BE49-F238E27FC236}">
                <a16:creationId xmlns:a16="http://schemas.microsoft.com/office/drawing/2014/main" id="{63DCFC99-67D1-468A-8498-B3C1C90B4CF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pt-PT" sz="900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pt-PT"/>
            </a:pPr>
            <a:r>
              <a:rPr lang="pt-PT" cap="all"/>
              <a:t>21 de maio de 20XX</a:t>
            </a:r>
            <a:endParaRPr lang="pt-PT" cap="all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44077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brig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áfico 2">
            <a:extLst>
              <a:ext uri="{FF2B5EF4-FFF2-40B4-BE49-F238E27FC236}">
                <a16:creationId xmlns:a16="http://schemas.microsoft.com/office/drawing/2014/main" id="{FE551AED-617A-4A51-AA8F-586F3703B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60DB23A-E569-444D-8607-FD404EECF3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6850" y="563671"/>
            <a:ext cx="4989629" cy="2387771"/>
          </a:xfrm>
          <a:prstGeom prst="rect">
            <a:avLst/>
          </a:prstGeom>
        </p:spPr>
        <p:txBody>
          <a:bodyPr rtlCol="0" anchor="b"/>
          <a:lstStyle>
            <a:lvl1pPr algn="ctr">
              <a:defRPr lang="pt-PT" sz="4800" b="1" cap="all" spc="4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pt-PT"/>
              <a:t>Clique para adicionar um título</a:t>
            </a:r>
          </a:p>
        </p:txBody>
      </p:sp>
      <p:sp>
        <p:nvSpPr>
          <p:cNvPr id="10" name="Marcador de Posição do Texto 13">
            <a:extLst>
              <a:ext uri="{FF2B5EF4-FFF2-40B4-BE49-F238E27FC236}">
                <a16:creationId xmlns:a16="http://schemas.microsoft.com/office/drawing/2014/main" id="{72B0D3D1-FC7B-43D5-B514-082D63A90ED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26852" y="3531676"/>
            <a:ext cx="4989628" cy="1756576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pt-PT" sz="1800" i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/>
              <a:t>Clique para adicionar um subtítulo</a:t>
            </a:r>
          </a:p>
        </p:txBody>
      </p:sp>
      <p:sp>
        <p:nvSpPr>
          <p:cNvPr id="12" name="Marcador de Posição do Rodapé 15">
            <a:extLst>
              <a:ext uri="{FF2B5EF4-FFF2-40B4-BE49-F238E27FC236}">
                <a16:creationId xmlns:a16="http://schemas.microsoft.com/office/drawing/2014/main" id="{CC2E4653-FDDE-4AC5-A23D-4269479ADC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r>
              <a:rPr lang="pt-PT"/>
              <a:t>TÍTULO DA APRESENTAÇÃO</a:t>
            </a:r>
            <a:endParaRPr lang="pt-PT">
              <a:latin typeface="Century Gothic" panose="020B0502020202020204" pitchFamily="34" charset="0"/>
            </a:endParaRPr>
          </a:p>
        </p:txBody>
      </p:sp>
      <p:sp>
        <p:nvSpPr>
          <p:cNvPr id="13" name="Marcador de Posição do Número do Diapositivo 16">
            <a:extLst>
              <a:ext uri="{FF2B5EF4-FFF2-40B4-BE49-F238E27FC236}">
                <a16:creationId xmlns:a16="http://schemas.microsoft.com/office/drawing/2014/main" id="{C3F5CE00-2FB1-4930-8D2C-DB4DFDB2FD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</a:defRPr>
            </a:lvl1pPr>
          </a:lstStyle>
          <a:p>
            <a:pPr>
              <a:defRPr lang="pt-PT"/>
            </a:pPr>
            <a:fld id="{8D1FC6F8-0BCD-47E9-9C64-690771D9C143}" type="slidenum">
              <a:rPr lang="en-US" smtClean="0"/>
              <a:pPr>
                <a:defRPr lang="pt-PT"/>
              </a:pPr>
              <a:t>‹nº›</a:t>
            </a:fld>
            <a:endParaRPr lang="en-US"/>
          </a:p>
        </p:txBody>
      </p:sp>
      <p:sp>
        <p:nvSpPr>
          <p:cNvPr id="14" name="Marcador de Posição da Data 14">
            <a:extLst>
              <a:ext uri="{FF2B5EF4-FFF2-40B4-BE49-F238E27FC236}">
                <a16:creationId xmlns:a16="http://schemas.microsoft.com/office/drawing/2014/main" id="{2CEBC169-C2E2-4153-8A08-6B982C0D54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pt-PT"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pPr>
              <a:defRPr lang="pt-PT"/>
            </a:pPr>
            <a:r>
              <a:rPr lang="pt-PT" cap="all"/>
              <a:t>21 de maio de 20XX</a:t>
            </a:r>
            <a:endParaRPr lang="pt-PT" cap="all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8880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áfico 1">
            <a:extLst>
              <a:ext uri="{FF2B5EF4-FFF2-40B4-BE49-F238E27FC236}">
                <a16:creationId xmlns:a16="http://schemas.microsoft.com/office/drawing/2014/main" id="{EC80EFA4-265B-48D2-AE72-8585EEED64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9C648289-A550-4F4F-96C8-3D82FCE942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87069" y="695093"/>
            <a:ext cx="4919354" cy="667498"/>
          </a:xfrm>
          <a:prstGeom prst="rect">
            <a:avLst/>
          </a:prstGeom>
        </p:spPr>
        <p:txBody>
          <a:bodyPr rtlCol="0"/>
          <a:lstStyle>
            <a:lvl1pPr>
              <a:defRPr lang="pt-PT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pt-PT"/>
              <a:t>Clique para adicionar um título</a:t>
            </a:r>
          </a:p>
        </p:txBody>
      </p:sp>
      <p:sp>
        <p:nvSpPr>
          <p:cNvPr id="26" name="Marcador de Posição do Texto 14">
            <a:extLst>
              <a:ext uri="{FF2B5EF4-FFF2-40B4-BE49-F238E27FC236}">
                <a16:creationId xmlns:a16="http://schemas.microsoft.com/office/drawing/2014/main" id="{33EEFC4F-DE64-450E-9DD5-65D08E123C2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199594" y="1873815"/>
            <a:ext cx="2556579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lang="pt-PT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Clique para adicionar um título</a:t>
            </a:r>
          </a:p>
        </p:txBody>
      </p:sp>
      <p:sp>
        <p:nvSpPr>
          <p:cNvPr id="18" name="Marcador de Posição do Texto 14">
            <a:extLst>
              <a:ext uri="{FF2B5EF4-FFF2-40B4-BE49-F238E27FC236}">
                <a16:creationId xmlns:a16="http://schemas.microsoft.com/office/drawing/2014/main" id="{38C58F5B-7BA2-42E8-B66A-4561678ADDC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99595" y="2178444"/>
            <a:ext cx="2556579" cy="1328236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lang="pt-PT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/>
              <a:t>Clique para adicionar texto</a:t>
            </a:r>
          </a:p>
        </p:txBody>
      </p:sp>
      <p:sp>
        <p:nvSpPr>
          <p:cNvPr id="15" name="Marcador de Posição do Texto 14">
            <a:extLst>
              <a:ext uri="{FF2B5EF4-FFF2-40B4-BE49-F238E27FC236}">
                <a16:creationId xmlns:a16="http://schemas.microsoft.com/office/drawing/2014/main" id="{66743AAE-DD8A-4954-B033-100DF6D9755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538997" y="1873815"/>
            <a:ext cx="2556578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lang="pt-PT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Clique para adicionar um título</a:t>
            </a:r>
          </a:p>
        </p:txBody>
      </p:sp>
      <p:sp>
        <p:nvSpPr>
          <p:cNvPr id="16" name="Marcador de Posição do Texto 14">
            <a:extLst>
              <a:ext uri="{FF2B5EF4-FFF2-40B4-BE49-F238E27FC236}">
                <a16:creationId xmlns:a16="http://schemas.microsoft.com/office/drawing/2014/main" id="{B7B5D3C5-66A2-486B-9B1D-A7075D150C2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38997" y="2178444"/>
            <a:ext cx="2556578" cy="1291081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lang="pt-PT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/>
              <a:t>Clique para adicionar texto</a:t>
            </a:r>
          </a:p>
        </p:txBody>
      </p:sp>
      <p:sp>
        <p:nvSpPr>
          <p:cNvPr id="30" name="Marcador de Posição do Texto 14">
            <a:extLst>
              <a:ext uri="{FF2B5EF4-FFF2-40B4-BE49-F238E27FC236}">
                <a16:creationId xmlns:a16="http://schemas.microsoft.com/office/drawing/2014/main" id="{AD063EDB-47FD-44F8-9344-12CBC2AE0B7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199595" y="4071261"/>
            <a:ext cx="2556577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lang="pt-PT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Clique para adicionar um título</a:t>
            </a:r>
          </a:p>
        </p:txBody>
      </p:sp>
      <p:sp>
        <p:nvSpPr>
          <p:cNvPr id="22" name="Marcador de Posição do Texto 14">
            <a:extLst>
              <a:ext uri="{FF2B5EF4-FFF2-40B4-BE49-F238E27FC236}">
                <a16:creationId xmlns:a16="http://schemas.microsoft.com/office/drawing/2014/main" id="{94586DE3-CDE9-4337-A49D-C1031595E36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199596" y="4383943"/>
            <a:ext cx="2556577" cy="1328236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lang="pt-PT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/>
              <a:t>Clique para adicionar texto</a:t>
            </a:r>
          </a:p>
        </p:txBody>
      </p:sp>
      <p:sp>
        <p:nvSpPr>
          <p:cNvPr id="29" name="Marcador de Posição do Texto 14">
            <a:extLst>
              <a:ext uri="{FF2B5EF4-FFF2-40B4-BE49-F238E27FC236}">
                <a16:creationId xmlns:a16="http://schemas.microsoft.com/office/drawing/2014/main" id="{64F0745D-06FC-4840-B9DF-3176DEDA6F6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538997" y="4071261"/>
            <a:ext cx="2556578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lang="pt-PT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Clique para adicionar um título</a:t>
            </a:r>
          </a:p>
        </p:txBody>
      </p:sp>
      <p:sp>
        <p:nvSpPr>
          <p:cNvPr id="20" name="Marcador de Posição do Texto 14">
            <a:extLst>
              <a:ext uri="{FF2B5EF4-FFF2-40B4-BE49-F238E27FC236}">
                <a16:creationId xmlns:a16="http://schemas.microsoft.com/office/drawing/2014/main" id="{F29A1EC1-1F01-46ED-BF67-15FE9E12068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38997" y="4375890"/>
            <a:ext cx="2556578" cy="1291081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lang="pt-PT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/>
              <a:t>Clique para adicionar texto</a:t>
            </a:r>
          </a:p>
        </p:txBody>
      </p:sp>
      <p:sp>
        <p:nvSpPr>
          <p:cNvPr id="41" name="Marcador de Posição do Rodapé 15">
            <a:extLst>
              <a:ext uri="{FF2B5EF4-FFF2-40B4-BE49-F238E27FC236}">
                <a16:creationId xmlns:a16="http://schemas.microsoft.com/office/drawing/2014/main" id="{B2A74AF7-DFFE-4795-8CF0-8C90F6C3E5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900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pt-PT"/>
              <a:t>TÍTULO DA APRESENTAÇÃO</a:t>
            </a:r>
            <a:endParaRPr lang="pt-PT">
              <a:latin typeface="Century Gothic" panose="020B0502020202020204" pitchFamily="34" charset="0"/>
            </a:endParaRPr>
          </a:p>
        </p:txBody>
      </p:sp>
      <p:sp>
        <p:nvSpPr>
          <p:cNvPr id="42" name="Marcador de Posição do Número do Diapositivo 16">
            <a:extLst>
              <a:ext uri="{FF2B5EF4-FFF2-40B4-BE49-F238E27FC236}">
                <a16:creationId xmlns:a16="http://schemas.microsoft.com/office/drawing/2014/main" id="{13F4D90B-645E-4CFF-8AA0-91C269845F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1600">
                <a:solidFill>
                  <a:schemeClr val="accent6"/>
                </a:solidFill>
                <a:latin typeface="Calibri Light" panose="020F0302020204030204" pitchFamily="34" charset="0"/>
              </a:defRPr>
            </a:lvl1pPr>
          </a:lstStyle>
          <a:p>
            <a:pPr>
              <a:defRPr lang="pt-PT"/>
            </a:pPr>
            <a:fld id="{8D1FC6F8-0BCD-47E9-9C64-690771D9C143}" type="slidenum">
              <a:rPr lang="en-US" smtClean="0"/>
              <a:pPr>
                <a:defRPr lang="pt-PT"/>
              </a:pPr>
              <a:t>‹nº›</a:t>
            </a:fld>
            <a:endParaRPr lang="en-US"/>
          </a:p>
        </p:txBody>
      </p:sp>
      <p:sp>
        <p:nvSpPr>
          <p:cNvPr id="43" name="Marcador de Posição da Data 14">
            <a:extLst>
              <a:ext uri="{FF2B5EF4-FFF2-40B4-BE49-F238E27FC236}">
                <a16:creationId xmlns:a16="http://schemas.microsoft.com/office/drawing/2014/main" id="{21EA3114-5B31-47ED-9AB6-EE59E58037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pt-PT" sz="900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pt-PT"/>
            </a:pPr>
            <a:r>
              <a:rPr lang="pt-PT" cap="all"/>
              <a:t>21 de maio de 20XX</a:t>
            </a:r>
            <a:endParaRPr lang="pt-PT" cap="all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41444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áfico 1">
            <a:extLst>
              <a:ext uri="{FF2B5EF4-FFF2-40B4-BE49-F238E27FC236}">
                <a16:creationId xmlns:a16="http://schemas.microsoft.com/office/drawing/2014/main" id="{86D81B66-9FC1-4E48-808B-98B1726D47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ítulo 10">
            <a:extLst>
              <a:ext uri="{FF2B5EF4-FFF2-40B4-BE49-F238E27FC236}">
                <a16:creationId xmlns:a16="http://schemas.microsoft.com/office/drawing/2014/main" id="{747F51C0-908A-420C-B5BC-5685D0E952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09716" y="1823625"/>
            <a:ext cx="4719884" cy="580030"/>
          </a:xfrm>
          <a:prstGeom prst="rect">
            <a:avLst/>
          </a:prstGeom>
        </p:spPr>
        <p:txBody>
          <a:bodyPr rtlCol="0"/>
          <a:lstStyle>
            <a:lvl1pPr algn="ctr">
              <a:defRPr lang="pt-PT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pt-PT"/>
              <a:t>Clique para adicionar um título</a:t>
            </a:r>
          </a:p>
        </p:txBody>
      </p:sp>
      <p:sp>
        <p:nvSpPr>
          <p:cNvPr id="26" name="Marcador de Posição do Texto 14">
            <a:extLst>
              <a:ext uri="{FF2B5EF4-FFF2-40B4-BE49-F238E27FC236}">
                <a16:creationId xmlns:a16="http://schemas.microsoft.com/office/drawing/2014/main" id="{4F835D01-B0D4-49D8-B947-C2062305C5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9005" y="4230943"/>
            <a:ext cx="2640803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pt-PT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Clique para adicionar um título</a:t>
            </a:r>
          </a:p>
        </p:txBody>
      </p:sp>
      <p:sp>
        <p:nvSpPr>
          <p:cNvPr id="27" name="Marcador de Posição do Texto 14">
            <a:extLst>
              <a:ext uri="{FF2B5EF4-FFF2-40B4-BE49-F238E27FC236}">
                <a16:creationId xmlns:a16="http://schemas.microsoft.com/office/drawing/2014/main" id="{0B4ACDBA-7606-44B8-B1E1-C4750F89525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9005" y="4546458"/>
            <a:ext cx="2640803" cy="1616414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pt-PT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/>
              <a:t>Clique para adicionar texto</a:t>
            </a:r>
          </a:p>
        </p:txBody>
      </p:sp>
      <p:sp>
        <p:nvSpPr>
          <p:cNvPr id="32" name="Marcador de Posição do Texto 14">
            <a:extLst>
              <a:ext uri="{FF2B5EF4-FFF2-40B4-BE49-F238E27FC236}">
                <a16:creationId xmlns:a16="http://schemas.microsoft.com/office/drawing/2014/main" id="{D24600D7-8A94-406B-9274-351140BE27D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237502" y="4234631"/>
            <a:ext cx="2640803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pt-PT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Clique para adicionar um título</a:t>
            </a:r>
          </a:p>
        </p:txBody>
      </p:sp>
      <p:sp>
        <p:nvSpPr>
          <p:cNvPr id="28" name="Marcador de Posição do Texto 14">
            <a:extLst>
              <a:ext uri="{FF2B5EF4-FFF2-40B4-BE49-F238E27FC236}">
                <a16:creationId xmlns:a16="http://schemas.microsoft.com/office/drawing/2014/main" id="{5FE6844F-9BC3-4E56-82B1-0B53BE292BA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37503" y="4550146"/>
            <a:ext cx="2640803" cy="1616414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pt-PT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/>
              <a:t>Clique para adicionar texto</a:t>
            </a:r>
          </a:p>
        </p:txBody>
      </p:sp>
      <p:sp>
        <p:nvSpPr>
          <p:cNvPr id="33" name="Marcador de Posição do Texto 14">
            <a:extLst>
              <a:ext uri="{FF2B5EF4-FFF2-40B4-BE49-F238E27FC236}">
                <a16:creationId xmlns:a16="http://schemas.microsoft.com/office/drawing/2014/main" id="{105C7AE2-E0F2-4EA9-B804-774B125FB0D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096000" y="4218499"/>
            <a:ext cx="2640803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pt-PT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Clique para adicionar um título</a:t>
            </a:r>
          </a:p>
        </p:txBody>
      </p:sp>
      <p:sp>
        <p:nvSpPr>
          <p:cNvPr id="29" name="Marcador de Posição do Texto 14">
            <a:extLst>
              <a:ext uri="{FF2B5EF4-FFF2-40B4-BE49-F238E27FC236}">
                <a16:creationId xmlns:a16="http://schemas.microsoft.com/office/drawing/2014/main" id="{4B70930A-D98B-43B3-BC32-B48D9D7F06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96000" y="4534014"/>
            <a:ext cx="2640803" cy="1616414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pt-PT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/>
              <a:t>Clique para adicionar texto</a:t>
            </a:r>
          </a:p>
        </p:txBody>
      </p:sp>
      <p:sp>
        <p:nvSpPr>
          <p:cNvPr id="34" name="Marcador de Posição do Texto 14">
            <a:extLst>
              <a:ext uri="{FF2B5EF4-FFF2-40B4-BE49-F238E27FC236}">
                <a16:creationId xmlns:a16="http://schemas.microsoft.com/office/drawing/2014/main" id="{500DE4BC-2A21-4C62-8F5C-AFE1D0AEDFB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46967" y="4218499"/>
            <a:ext cx="2640803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pt-PT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Clique para adicionar um título</a:t>
            </a:r>
          </a:p>
        </p:txBody>
      </p:sp>
      <p:sp>
        <p:nvSpPr>
          <p:cNvPr id="30" name="Marcador de Posição do Texto 14">
            <a:extLst>
              <a:ext uri="{FF2B5EF4-FFF2-40B4-BE49-F238E27FC236}">
                <a16:creationId xmlns:a16="http://schemas.microsoft.com/office/drawing/2014/main" id="{0EEFD44C-4B64-4246-BC04-76812ED5E09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946967" y="4534014"/>
            <a:ext cx="2640803" cy="1616414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pt-PT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/>
              <a:t>Clique para adicionar texto</a:t>
            </a:r>
          </a:p>
        </p:txBody>
      </p:sp>
      <p:sp>
        <p:nvSpPr>
          <p:cNvPr id="20" name="Marcador de Posição do Rodapé 15">
            <a:extLst>
              <a:ext uri="{FF2B5EF4-FFF2-40B4-BE49-F238E27FC236}">
                <a16:creationId xmlns:a16="http://schemas.microsoft.com/office/drawing/2014/main" id="{AB492A3E-766F-42FE-A5F7-88807B5959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900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pt-PT"/>
              <a:t>TÍTULO DA APRESENTAÇÃO</a:t>
            </a:r>
            <a:endParaRPr lang="pt-PT">
              <a:latin typeface="Century Gothic" panose="020B0502020202020204" pitchFamily="34" charset="0"/>
            </a:endParaRPr>
          </a:p>
        </p:txBody>
      </p:sp>
      <p:sp>
        <p:nvSpPr>
          <p:cNvPr id="21" name="Marcador de Posição do Número do Diapositivo 16">
            <a:extLst>
              <a:ext uri="{FF2B5EF4-FFF2-40B4-BE49-F238E27FC236}">
                <a16:creationId xmlns:a16="http://schemas.microsoft.com/office/drawing/2014/main" id="{784AE79C-95F2-4A84-B62A-95B076FB02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1600">
                <a:solidFill>
                  <a:schemeClr val="accent6"/>
                </a:solidFill>
                <a:latin typeface="Calibri Light" panose="020F0302020204030204" pitchFamily="34" charset="0"/>
              </a:defRPr>
            </a:lvl1pPr>
          </a:lstStyle>
          <a:p>
            <a:pPr>
              <a:defRPr lang="pt-PT"/>
            </a:pPr>
            <a:fld id="{8D1FC6F8-0BCD-47E9-9C64-690771D9C143}" type="slidenum">
              <a:rPr lang="en-US" smtClean="0"/>
              <a:pPr>
                <a:defRPr lang="pt-PT"/>
              </a:pPr>
              <a:t>‹nº›</a:t>
            </a:fld>
            <a:endParaRPr lang="en-US"/>
          </a:p>
        </p:txBody>
      </p:sp>
      <p:sp>
        <p:nvSpPr>
          <p:cNvPr id="22" name="Marcador de Posição da Data 14">
            <a:extLst>
              <a:ext uri="{FF2B5EF4-FFF2-40B4-BE49-F238E27FC236}">
                <a16:creationId xmlns:a16="http://schemas.microsoft.com/office/drawing/2014/main" id="{1C2E5CE3-E252-4255-BF5E-8B4F1F3A16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pt-PT" sz="900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pt-PT"/>
            </a:pPr>
            <a:r>
              <a:rPr lang="pt-PT" cap="all"/>
              <a:t>21 de maio de 20XX</a:t>
            </a:r>
            <a:endParaRPr lang="pt-PT" cap="all">
              <a:latin typeface="Century Gothic" panose="020B0502020202020204" pitchFamily="34" charset="0"/>
            </a:endParaRPr>
          </a:p>
        </p:txBody>
      </p:sp>
      <p:sp>
        <p:nvSpPr>
          <p:cNvPr id="14" name="Marcador de Posição da Imagem 13">
            <a:extLst>
              <a:ext uri="{FF2B5EF4-FFF2-40B4-BE49-F238E27FC236}">
                <a16:creationId xmlns:a16="http://schemas.microsoft.com/office/drawing/2014/main" id="{45E5C588-A831-4EB3-BFDF-78002F7D5507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408479" y="3330145"/>
            <a:ext cx="603504" cy="603504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lang="pt-PT" sz="10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pt-PT"/>
              <a:t>Clique no ícone para adicionar uma imagem</a:t>
            </a:r>
          </a:p>
        </p:txBody>
      </p:sp>
      <p:sp>
        <p:nvSpPr>
          <p:cNvPr id="36" name="Marcador de Posição da Imagem 13">
            <a:extLst>
              <a:ext uri="{FF2B5EF4-FFF2-40B4-BE49-F238E27FC236}">
                <a16:creationId xmlns:a16="http://schemas.microsoft.com/office/drawing/2014/main" id="{AD31BE3F-B09E-4BCC-947F-3D4DB153E35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266976" y="3330145"/>
            <a:ext cx="603504" cy="603504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lang="pt-PT" sz="10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pt-PT"/>
              <a:t>Clique no ícone para adicionar uma imagem</a:t>
            </a:r>
          </a:p>
        </p:txBody>
      </p:sp>
      <p:sp>
        <p:nvSpPr>
          <p:cNvPr id="37" name="Marcador de Posição da Imagem 13">
            <a:extLst>
              <a:ext uri="{FF2B5EF4-FFF2-40B4-BE49-F238E27FC236}">
                <a16:creationId xmlns:a16="http://schemas.microsoft.com/office/drawing/2014/main" id="{0BF7BBBD-C42C-408E-8F10-7B1BF3C53EF0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972085" y="3330145"/>
            <a:ext cx="603504" cy="603504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lang="pt-PT" sz="10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pt-PT"/>
              <a:t>Clique no ícone para adicionar uma imagem</a:t>
            </a:r>
          </a:p>
        </p:txBody>
      </p:sp>
      <p:sp>
        <p:nvSpPr>
          <p:cNvPr id="38" name="Marcador de Posição da Imagem 13">
            <a:extLst>
              <a:ext uri="{FF2B5EF4-FFF2-40B4-BE49-F238E27FC236}">
                <a16:creationId xmlns:a16="http://schemas.microsoft.com/office/drawing/2014/main" id="{74FF5159-7129-4F52-B5B7-13F2D04EAD34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7109232" y="3330145"/>
            <a:ext cx="603504" cy="603504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lang="pt-PT" sz="10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pt-PT"/>
              <a:t>Clique no ícone para adicionar uma imagem</a:t>
            </a:r>
          </a:p>
        </p:txBody>
      </p:sp>
    </p:spTree>
    <p:extLst>
      <p:ext uri="{BB962C8B-B14F-4D97-AF65-F5344CB8AC3E}">
        <p14:creationId xmlns:p14="http://schemas.microsoft.com/office/powerpoint/2010/main" val="33913104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crição Geral do Prod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áfico 1">
            <a:extLst>
              <a:ext uri="{FF2B5EF4-FFF2-40B4-BE49-F238E27FC236}">
                <a16:creationId xmlns:a16="http://schemas.microsoft.com/office/drawing/2014/main" id="{B4076C2D-3CFB-4EFB-8012-9F6E653336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D1D3A9EE-57EE-476A-A657-3A40198189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96218" y="690802"/>
            <a:ext cx="4936277" cy="575890"/>
          </a:xfrm>
          <a:prstGeom prst="rect">
            <a:avLst/>
          </a:prstGeom>
        </p:spPr>
        <p:txBody>
          <a:bodyPr rtlCol="0"/>
          <a:lstStyle>
            <a:lvl1pPr algn="l">
              <a:defRPr lang="pt-PT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pt-PT"/>
              <a:t>Clique para adicionar um título</a:t>
            </a:r>
          </a:p>
        </p:txBody>
      </p:sp>
      <p:sp>
        <p:nvSpPr>
          <p:cNvPr id="33" name="Marcador de Posição do Texto 14">
            <a:extLst>
              <a:ext uri="{FF2B5EF4-FFF2-40B4-BE49-F238E27FC236}">
                <a16:creationId xmlns:a16="http://schemas.microsoft.com/office/drawing/2014/main" id="{2A0CB777-EF14-4BA6-A19D-697B165B1D3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90069" y="2568679"/>
            <a:ext cx="3008631" cy="348162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pt-PT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Clique para adicionar um título</a:t>
            </a:r>
          </a:p>
        </p:txBody>
      </p:sp>
      <p:sp>
        <p:nvSpPr>
          <p:cNvPr id="32" name="Marcador de Posição do Texto 14">
            <a:extLst>
              <a:ext uri="{FF2B5EF4-FFF2-40B4-BE49-F238E27FC236}">
                <a16:creationId xmlns:a16="http://schemas.microsoft.com/office/drawing/2014/main" id="{0053894D-FD48-4BB5-84D8-2EE54EC8D70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90069" y="2861988"/>
            <a:ext cx="3008630" cy="636682"/>
          </a:xfrm>
          <a:prstGeom prst="rect">
            <a:avLst/>
          </a:prstGeom>
        </p:spPr>
        <p:txBody>
          <a:bodyPr rtlCol="0"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lang="pt-PT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/>
              <a:t>Clique para adicionar texto</a:t>
            </a:r>
          </a:p>
        </p:txBody>
      </p:sp>
      <p:sp>
        <p:nvSpPr>
          <p:cNvPr id="58" name="Marcador de Posição do Texto 14">
            <a:extLst>
              <a:ext uri="{FF2B5EF4-FFF2-40B4-BE49-F238E27FC236}">
                <a16:creationId xmlns:a16="http://schemas.microsoft.com/office/drawing/2014/main" id="{32A7FBEC-71F7-4A1F-82A1-C7FBFE05185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913979" y="2568679"/>
            <a:ext cx="3008631" cy="348162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pt-PT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Clique para adicionar um título</a:t>
            </a:r>
          </a:p>
        </p:txBody>
      </p:sp>
      <p:sp>
        <p:nvSpPr>
          <p:cNvPr id="57" name="Marcador de Posição do Texto 14">
            <a:extLst>
              <a:ext uri="{FF2B5EF4-FFF2-40B4-BE49-F238E27FC236}">
                <a16:creationId xmlns:a16="http://schemas.microsoft.com/office/drawing/2014/main" id="{00EDBC93-E454-47AD-B9C9-E7CCE8DE6B5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913979" y="2861988"/>
            <a:ext cx="3008630" cy="636682"/>
          </a:xfrm>
          <a:prstGeom prst="rect">
            <a:avLst/>
          </a:prstGeom>
        </p:spPr>
        <p:txBody>
          <a:bodyPr rtlCol="0"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lang="pt-PT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/>
              <a:t>Clique para adicionar texto</a:t>
            </a:r>
          </a:p>
        </p:txBody>
      </p:sp>
      <p:sp>
        <p:nvSpPr>
          <p:cNvPr id="64" name="Marcador de Posição do Texto 14">
            <a:extLst>
              <a:ext uri="{FF2B5EF4-FFF2-40B4-BE49-F238E27FC236}">
                <a16:creationId xmlns:a16="http://schemas.microsoft.com/office/drawing/2014/main" id="{E792D94E-72D4-43F1-8063-14A3F6270A3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190069" y="5044309"/>
            <a:ext cx="3008631" cy="348162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pt-PT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Clique para adicionar um título</a:t>
            </a:r>
          </a:p>
        </p:txBody>
      </p:sp>
      <p:sp>
        <p:nvSpPr>
          <p:cNvPr id="63" name="Marcador de Posição do Texto 14">
            <a:extLst>
              <a:ext uri="{FF2B5EF4-FFF2-40B4-BE49-F238E27FC236}">
                <a16:creationId xmlns:a16="http://schemas.microsoft.com/office/drawing/2014/main" id="{C18EBA8F-5A95-4501-A602-A9889F0CE3A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190069" y="5337618"/>
            <a:ext cx="3008630" cy="636682"/>
          </a:xfrm>
          <a:prstGeom prst="rect">
            <a:avLst/>
          </a:prstGeom>
        </p:spPr>
        <p:txBody>
          <a:bodyPr rtlCol="0"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lang="pt-PT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/>
              <a:t>Clique para adicionar texto</a:t>
            </a:r>
          </a:p>
        </p:txBody>
      </p:sp>
      <p:sp>
        <p:nvSpPr>
          <p:cNvPr id="67" name="Marcador de Posição do Texto 14">
            <a:extLst>
              <a:ext uri="{FF2B5EF4-FFF2-40B4-BE49-F238E27FC236}">
                <a16:creationId xmlns:a16="http://schemas.microsoft.com/office/drawing/2014/main" id="{AF03D6DF-70BB-4EC0-B7BF-94BB780FDF0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913980" y="5047681"/>
            <a:ext cx="3008631" cy="348162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pt-PT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Clique para adicionar um título</a:t>
            </a:r>
          </a:p>
        </p:txBody>
      </p:sp>
      <p:sp>
        <p:nvSpPr>
          <p:cNvPr id="66" name="Marcador de Posição do Texto 14">
            <a:extLst>
              <a:ext uri="{FF2B5EF4-FFF2-40B4-BE49-F238E27FC236}">
                <a16:creationId xmlns:a16="http://schemas.microsoft.com/office/drawing/2014/main" id="{A21FAF3A-556C-4A61-B1C4-E6FB98BE40B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913980" y="5340990"/>
            <a:ext cx="3008630" cy="636682"/>
          </a:xfrm>
          <a:prstGeom prst="rect">
            <a:avLst/>
          </a:prstGeom>
        </p:spPr>
        <p:txBody>
          <a:bodyPr rtlCol="0"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lang="pt-PT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/>
              <a:t>Clique para adicionar texto</a:t>
            </a:r>
          </a:p>
        </p:txBody>
      </p:sp>
      <p:sp>
        <p:nvSpPr>
          <p:cNvPr id="22" name="Marcador de Posição do Rodapé 15">
            <a:extLst>
              <a:ext uri="{FF2B5EF4-FFF2-40B4-BE49-F238E27FC236}">
                <a16:creationId xmlns:a16="http://schemas.microsoft.com/office/drawing/2014/main" id="{54442D89-5EE7-4BC5-A35D-B0F93DD362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900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pt-PT"/>
              <a:t>TÍTULO DA APRESENTAÇÃO</a:t>
            </a:r>
            <a:endParaRPr lang="pt-PT">
              <a:latin typeface="Century Gothic" panose="020B0502020202020204" pitchFamily="34" charset="0"/>
            </a:endParaRPr>
          </a:p>
        </p:txBody>
      </p:sp>
      <p:sp>
        <p:nvSpPr>
          <p:cNvPr id="23" name="Marcador de Posição do Número do Diapositivo 16">
            <a:extLst>
              <a:ext uri="{FF2B5EF4-FFF2-40B4-BE49-F238E27FC236}">
                <a16:creationId xmlns:a16="http://schemas.microsoft.com/office/drawing/2014/main" id="{DC13E404-DE29-4300-A8D5-25F34585A4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1600">
                <a:solidFill>
                  <a:schemeClr val="accent6"/>
                </a:solidFill>
                <a:latin typeface="Calibri Light" panose="020F0302020204030204" pitchFamily="34" charset="0"/>
              </a:defRPr>
            </a:lvl1pPr>
          </a:lstStyle>
          <a:p>
            <a:pPr>
              <a:defRPr lang="pt-PT"/>
            </a:pPr>
            <a:fld id="{8D1FC6F8-0BCD-47E9-9C64-690771D9C143}" type="slidenum">
              <a:rPr lang="en-US" smtClean="0"/>
              <a:pPr>
                <a:defRPr lang="pt-PT"/>
              </a:pPr>
              <a:t>‹nº›</a:t>
            </a:fld>
            <a:endParaRPr lang="en-US"/>
          </a:p>
        </p:txBody>
      </p:sp>
      <p:sp>
        <p:nvSpPr>
          <p:cNvPr id="24" name="Marcador de Posição da Data 14">
            <a:extLst>
              <a:ext uri="{FF2B5EF4-FFF2-40B4-BE49-F238E27FC236}">
                <a16:creationId xmlns:a16="http://schemas.microsoft.com/office/drawing/2014/main" id="{1EAC24B5-8E72-46CA-9A6A-4A6D6EA2C0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pt-PT" sz="900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pt-PT"/>
            </a:pPr>
            <a:r>
              <a:rPr lang="pt-PT" cap="all"/>
              <a:t>21 de maio de 20XX</a:t>
            </a:r>
            <a:endParaRPr lang="pt-PT" cap="all">
              <a:latin typeface="Century Gothic" panose="020B0502020202020204" pitchFamily="34" charset="0"/>
            </a:endParaRPr>
          </a:p>
        </p:txBody>
      </p:sp>
      <p:sp>
        <p:nvSpPr>
          <p:cNvPr id="5" name="Marcador de Posição da Imagem 4">
            <a:extLst>
              <a:ext uri="{FF2B5EF4-FFF2-40B4-BE49-F238E27FC236}">
                <a16:creationId xmlns:a16="http://schemas.microsoft.com/office/drawing/2014/main" id="{C1F11D19-3D38-460E-A8AF-F6A30642EC0D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190069" y="1818852"/>
            <a:ext cx="603504" cy="603504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lang="pt-PT" sz="105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pt-PT"/>
              <a:t>Clique no ícone para adicionar uma imagem</a:t>
            </a:r>
          </a:p>
        </p:txBody>
      </p:sp>
      <p:sp>
        <p:nvSpPr>
          <p:cNvPr id="21" name="Marcador de Posição da Imagem 4">
            <a:extLst>
              <a:ext uri="{FF2B5EF4-FFF2-40B4-BE49-F238E27FC236}">
                <a16:creationId xmlns:a16="http://schemas.microsoft.com/office/drawing/2014/main" id="{F915DDB2-3A13-4240-8ECB-677499946C14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7913979" y="1818852"/>
            <a:ext cx="603504" cy="603504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lang="pt-PT" sz="105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pt-PT"/>
              <a:t>Clique no ícone para adicionar uma imagem</a:t>
            </a:r>
          </a:p>
        </p:txBody>
      </p:sp>
      <p:sp>
        <p:nvSpPr>
          <p:cNvPr id="25" name="Marcador de Posição da Imagem 4">
            <a:extLst>
              <a:ext uri="{FF2B5EF4-FFF2-40B4-BE49-F238E27FC236}">
                <a16:creationId xmlns:a16="http://schemas.microsoft.com/office/drawing/2014/main" id="{E9059CA0-144F-4780-BA0D-005B827AAEC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190069" y="4281832"/>
            <a:ext cx="603504" cy="603504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lang="pt-PT" sz="105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pt-PT"/>
              <a:t>Clique no ícone para adicionar uma imagem</a:t>
            </a:r>
          </a:p>
        </p:txBody>
      </p:sp>
      <p:sp>
        <p:nvSpPr>
          <p:cNvPr id="26" name="Marcador de Posição da Imagem 4">
            <a:extLst>
              <a:ext uri="{FF2B5EF4-FFF2-40B4-BE49-F238E27FC236}">
                <a16:creationId xmlns:a16="http://schemas.microsoft.com/office/drawing/2014/main" id="{B770164C-988C-4217-B0E9-7D0DC17C8BC6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7908115" y="4294030"/>
            <a:ext cx="603504" cy="603504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lang="pt-PT" sz="105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pt-PT"/>
              <a:t>Clique no ícone para adicionar uma imagem</a:t>
            </a:r>
          </a:p>
        </p:txBody>
      </p:sp>
    </p:spTree>
    <p:extLst>
      <p:ext uri="{BB962C8B-B14F-4D97-AF65-F5344CB8AC3E}">
        <p14:creationId xmlns:p14="http://schemas.microsoft.com/office/powerpoint/2010/main" val="36413241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efícios do Prod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áfico 1">
            <a:extLst>
              <a:ext uri="{FF2B5EF4-FFF2-40B4-BE49-F238E27FC236}">
                <a16:creationId xmlns:a16="http://schemas.microsoft.com/office/drawing/2014/main" id="{ED540A63-9BB9-478A-BE65-7A9010183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767FB1D5-16C4-4AAC-9E31-560F596F8D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72555" y="1823626"/>
            <a:ext cx="4569572" cy="580029"/>
          </a:xfrm>
          <a:prstGeom prst="rect">
            <a:avLst/>
          </a:prstGeom>
        </p:spPr>
        <p:txBody>
          <a:bodyPr rtlCol="0"/>
          <a:lstStyle>
            <a:lvl1pPr>
              <a:defRPr lang="pt-PT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pt-PT"/>
              <a:t>Clique para adicionar um título</a:t>
            </a:r>
          </a:p>
        </p:txBody>
      </p:sp>
      <p:sp>
        <p:nvSpPr>
          <p:cNvPr id="27" name="Marcador de Posição do Texto 14">
            <a:extLst>
              <a:ext uri="{FF2B5EF4-FFF2-40B4-BE49-F238E27FC236}">
                <a16:creationId xmlns:a16="http://schemas.microsoft.com/office/drawing/2014/main" id="{C269BEF2-E65B-4046-B8D1-1E5DC6D5829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956595" y="2807310"/>
            <a:ext cx="5824073" cy="1940149"/>
          </a:xfrm>
          <a:prstGeom prst="rect">
            <a:avLst/>
          </a:prstGeom>
        </p:spPr>
        <p:txBody>
          <a:bodyPr rtlCol="0" anchor="t"/>
          <a:lstStyle>
            <a:lvl1pPr marL="0" indent="0" algn="ctr">
              <a:lnSpc>
                <a:spcPct val="200000"/>
              </a:lnSpc>
              <a:spcBef>
                <a:spcPts val="0"/>
              </a:spcBef>
              <a:buNone/>
              <a:defRPr lang="pt-PT" sz="1800" cap="none" spc="20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/>
              <a:t>Clique para adicionar um título</a:t>
            </a:r>
          </a:p>
        </p:txBody>
      </p:sp>
      <p:sp>
        <p:nvSpPr>
          <p:cNvPr id="18" name="Marcador de Posição do Rodapé 15">
            <a:extLst>
              <a:ext uri="{FF2B5EF4-FFF2-40B4-BE49-F238E27FC236}">
                <a16:creationId xmlns:a16="http://schemas.microsoft.com/office/drawing/2014/main" id="{D89CE923-C669-4E0E-8161-BB328133EE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900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pt-PT"/>
              <a:t>TÍTULO DA APRESENTAÇÃO</a:t>
            </a:r>
            <a:endParaRPr lang="pt-PT">
              <a:latin typeface="Century Gothic" panose="020B0502020202020204" pitchFamily="34" charset="0"/>
            </a:endParaRPr>
          </a:p>
        </p:txBody>
      </p:sp>
      <p:sp>
        <p:nvSpPr>
          <p:cNvPr id="19" name="Marcador de Posição do Número do Diapositivo 16">
            <a:extLst>
              <a:ext uri="{FF2B5EF4-FFF2-40B4-BE49-F238E27FC236}">
                <a16:creationId xmlns:a16="http://schemas.microsoft.com/office/drawing/2014/main" id="{C820EE41-4997-4CD3-B951-56ECA88425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1600">
                <a:solidFill>
                  <a:schemeClr val="accent6"/>
                </a:solidFill>
                <a:latin typeface="Calibri Light" panose="020F0302020204030204" pitchFamily="34" charset="0"/>
              </a:defRPr>
            </a:lvl1pPr>
          </a:lstStyle>
          <a:p>
            <a:pPr>
              <a:defRPr lang="pt-PT"/>
            </a:pPr>
            <a:fld id="{8D1FC6F8-0BCD-47E9-9C64-690771D9C143}" type="slidenum">
              <a:rPr lang="en-US" smtClean="0"/>
              <a:pPr>
                <a:defRPr lang="pt-PT"/>
              </a:pPr>
              <a:t>‹nº›</a:t>
            </a:fld>
            <a:endParaRPr lang="en-US"/>
          </a:p>
        </p:txBody>
      </p:sp>
      <p:sp>
        <p:nvSpPr>
          <p:cNvPr id="20" name="Marcador de Posição da Data 14">
            <a:extLst>
              <a:ext uri="{FF2B5EF4-FFF2-40B4-BE49-F238E27FC236}">
                <a16:creationId xmlns:a16="http://schemas.microsoft.com/office/drawing/2014/main" id="{A2A3BC0C-B522-4DA2-BBC0-AC180D8B2C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pt-PT" sz="900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pt-PT"/>
            </a:pPr>
            <a:r>
              <a:rPr lang="pt-PT" cap="all"/>
              <a:t>21 de maio de 20XX</a:t>
            </a:r>
            <a:endParaRPr lang="pt-PT" cap="all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91379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o de Separad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áfico 8">
            <a:extLst>
              <a:ext uri="{FF2B5EF4-FFF2-40B4-BE49-F238E27FC236}">
                <a16:creationId xmlns:a16="http://schemas.microsoft.com/office/drawing/2014/main" id="{5F31BC2D-187A-4ED3-8D67-C55187E532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947F2F5-8E72-425B-A8C2-2B3262F730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25440" y="2741026"/>
            <a:ext cx="5002478" cy="2357066"/>
          </a:xfrm>
          <a:prstGeom prst="rect">
            <a:avLst/>
          </a:prstGeom>
        </p:spPr>
        <p:txBody>
          <a:bodyPr rtlCol="0"/>
          <a:lstStyle>
            <a:lvl1pPr algn="ctr">
              <a:defRPr lang="pt-PT" sz="4800" b="1" cap="all" spc="4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pt-PT"/>
              <a:t>Clique para adicionar um título</a:t>
            </a:r>
          </a:p>
        </p:txBody>
      </p:sp>
    </p:spTree>
    <p:extLst>
      <p:ext uri="{BB962C8B-B14F-4D97-AF65-F5344CB8AC3E}">
        <p14:creationId xmlns:p14="http://schemas.microsoft.com/office/powerpoint/2010/main" val="42505472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delo de Negóci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áfico 2">
            <a:extLst>
              <a:ext uri="{FF2B5EF4-FFF2-40B4-BE49-F238E27FC236}">
                <a16:creationId xmlns:a16="http://schemas.microsoft.com/office/drawing/2014/main" id="{5490FC0B-50EB-42D6-A2A5-E02EE642E2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Título 15">
            <a:extLst>
              <a:ext uri="{FF2B5EF4-FFF2-40B4-BE49-F238E27FC236}">
                <a16:creationId xmlns:a16="http://schemas.microsoft.com/office/drawing/2014/main" id="{04AFCE56-D794-4638-A3EC-63DCFB4B6F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5511" y="760406"/>
            <a:ext cx="5424988" cy="579245"/>
          </a:xfrm>
          <a:prstGeom prst="rect">
            <a:avLst/>
          </a:prstGeom>
        </p:spPr>
        <p:txBody>
          <a:bodyPr rtlCol="0"/>
          <a:lstStyle>
            <a:lvl1pPr>
              <a:defRPr lang="pt-PT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pt-PT"/>
              <a:t>Clique para adicionar um título</a:t>
            </a:r>
          </a:p>
        </p:txBody>
      </p:sp>
      <p:sp>
        <p:nvSpPr>
          <p:cNvPr id="10" name="Marcador de Posição do Texto 14">
            <a:extLst>
              <a:ext uri="{FF2B5EF4-FFF2-40B4-BE49-F238E27FC236}">
                <a16:creationId xmlns:a16="http://schemas.microsoft.com/office/drawing/2014/main" id="{318D6597-136D-4434-B628-D387BBEEC3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65511" y="3417877"/>
            <a:ext cx="2806280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pt-PT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Clique para adicionar um título</a:t>
            </a:r>
          </a:p>
        </p:txBody>
      </p:sp>
      <p:sp>
        <p:nvSpPr>
          <p:cNvPr id="11" name="Marcador de Posição do Texto 14">
            <a:extLst>
              <a:ext uri="{FF2B5EF4-FFF2-40B4-BE49-F238E27FC236}">
                <a16:creationId xmlns:a16="http://schemas.microsoft.com/office/drawing/2014/main" id="{0691DF94-6587-4325-9C04-970034F1A85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5511" y="3766050"/>
            <a:ext cx="2806280" cy="114894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pt-PT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/>
              <a:t>Clique para adicionar texto</a:t>
            </a:r>
          </a:p>
        </p:txBody>
      </p:sp>
      <p:sp>
        <p:nvSpPr>
          <p:cNvPr id="12" name="Marcador de Posição do Texto 14">
            <a:extLst>
              <a:ext uri="{FF2B5EF4-FFF2-40B4-BE49-F238E27FC236}">
                <a16:creationId xmlns:a16="http://schemas.microsoft.com/office/drawing/2014/main" id="{A3CE4E75-7868-44AD-9AF2-753E07BE78A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4520" y="3400925"/>
            <a:ext cx="2806280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pt-PT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Clique para adicionar um título</a:t>
            </a:r>
          </a:p>
        </p:txBody>
      </p:sp>
      <p:sp>
        <p:nvSpPr>
          <p:cNvPr id="13" name="Marcador de Posição do Texto 14">
            <a:extLst>
              <a:ext uri="{FF2B5EF4-FFF2-40B4-BE49-F238E27FC236}">
                <a16:creationId xmlns:a16="http://schemas.microsoft.com/office/drawing/2014/main" id="{8A9FE9C2-0801-4D41-A54B-E00BC7AB7C1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4520" y="3749098"/>
            <a:ext cx="2806280" cy="114894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pt-PT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/>
              <a:t>Clique para adicionar texto</a:t>
            </a:r>
          </a:p>
        </p:txBody>
      </p:sp>
      <p:sp>
        <p:nvSpPr>
          <p:cNvPr id="14" name="Marcador de Posição do Texto 14">
            <a:extLst>
              <a:ext uri="{FF2B5EF4-FFF2-40B4-BE49-F238E27FC236}">
                <a16:creationId xmlns:a16="http://schemas.microsoft.com/office/drawing/2014/main" id="{632FBCC2-2CDB-448A-AA61-8D99495226A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63529" y="3400925"/>
            <a:ext cx="2692240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pt-PT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Clique para adicionar um título</a:t>
            </a:r>
          </a:p>
        </p:txBody>
      </p:sp>
      <p:sp>
        <p:nvSpPr>
          <p:cNvPr id="15" name="Marcador de Posição do Texto 14">
            <a:extLst>
              <a:ext uri="{FF2B5EF4-FFF2-40B4-BE49-F238E27FC236}">
                <a16:creationId xmlns:a16="http://schemas.microsoft.com/office/drawing/2014/main" id="{7F6A4D9D-1690-4C0A-9F62-1FE93C0145F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63529" y="3749098"/>
            <a:ext cx="2692240" cy="114894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pt-PT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/>
              <a:t>Clique para adicionar texto</a:t>
            </a:r>
          </a:p>
        </p:txBody>
      </p:sp>
      <p:sp>
        <p:nvSpPr>
          <p:cNvPr id="20" name="Marcador de Posição do Rodapé 15">
            <a:extLst>
              <a:ext uri="{FF2B5EF4-FFF2-40B4-BE49-F238E27FC236}">
                <a16:creationId xmlns:a16="http://schemas.microsoft.com/office/drawing/2014/main" id="{48863DDD-C3CC-439D-B738-34F6E8960A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900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pt-PT"/>
              <a:t>TÍTULO DA APRESENTAÇÃO</a:t>
            </a:r>
            <a:endParaRPr lang="pt-PT">
              <a:latin typeface="Century Gothic" panose="020B0502020202020204" pitchFamily="34" charset="0"/>
            </a:endParaRPr>
          </a:p>
        </p:txBody>
      </p:sp>
      <p:sp>
        <p:nvSpPr>
          <p:cNvPr id="21" name="Marcador de Posição do Número do Diapositivo 16">
            <a:extLst>
              <a:ext uri="{FF2B5EF4-FFF2-40B4-BE49-F238E27FC236}">
                <a16:creationId xmlns:a16="http://schemas.microsoft.com/office/drawing/2014/main" id="{A4788388-29C8-4E9F-BF82-A1648088A8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1600">
                <a:solidFill>
                  <a:schemeClr val="accent6"/>
                </a:solidFill>
                <a:latin typeface="Calibri Light" panose="020F0302020204030204" pitchFamily="34" charset="0"/>
              </a:defRPr>
            </a:lvl1pPr>
          </a:lstStyle>
          <a:p>
            <a:pPr>
              <a:defRPr lang="pt-PT"/>
            </a:pPr>
            <a:fld id="{8D1FC6F8-0BCD-47E9-9C64-690771D9C143}" type="slidenum">
              <a:rPr lang="en-US" smtClean="0"/>
              <a:pPr>
                <a:defRPr lang="pt-PT"/>
              </a:pPr>
              <a:t>‹nº›</a:t>
            </a:fld>
            <a:endParaRPr lang="en-US"/>
          </a:p>
        </p:txBody>
      </p:sp>
      <p:sp>
        <p:nvSpPr>
          <p:cNvPr id="22" name="Marcador de Posição da Data 14">
            <a:extLst>
              <a:ext uri="{FF2B5EF4-FFF2-40B4-BE49-F238E27FC236}">
                <a16:creationId xmlns:a16="http://schemas.microsoft.com/office/drawing/2014/main" id="{5E6E1CB5-0E5F-4B44-8044-4010565FCF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pt-PT" sz="900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pt-PT"/>
            </a:pPr>
            <a:r>
              <a:rPr lang="pt-PT" cap="all"/>
              <a:t>21 de maio de 20XX</a:t>
            </a:r>
            <a:endParaRPr lang="pt-PT" cap="all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52851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crição Geral da Oportunidade de Merc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áfico 5">
            <a:extLst>
              <a:ext uri="{FF2B5EF4-FFF2-40B4-BE49-F238E27FC236}">
                <a16:creationId xmlns:a16="http://schemas.microsoft.com/office/drawing/2014/main" id="{4E96CB8F-A88F-40C3-A65B-8C33A16A0C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31086E70-8E77-436D-93CE-4BCD3EC94B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9799" y="1380501"/>
            <a:ext cx="5097428" cy="991689"/>
          </a:xfrm>
          <a:prstGeom prst="rect">
            <a:avLst/>
          </a:prstGeom>
        </p:spPr>
        <p:txBody>
          <a:bodyPr rtlCol="0"/>
          <a:lstStyle>
            <a:lvl1pPr algn="ctr">
              <a:defRPr lang="pt-PT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pt-PT"/>
              <a:t>Clique para adicionar um título</a:t>
            </a:r>
          </a:p>
        </p:txBody>
      </p:sp>
      <p:sp>
        <p:nvSpPr>
          <p:cNvPr id="10" name="Marcador de Posição do Texto 10">
            <a:extLst>
              <a:ext uri="{FF2B5EF4-FFF2-40B4-BE49-F238E27FC236}">
                <a16:creationId xmlns:a16="http://schemas.microsoft.com/office/drawing/2014/main" id="{C95B0D27-123C-4F09-AEDC-7874964B77B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2337" y="3400981"/>
            <a:ext cx="2693128" cy="991689"/>
          </a:xfrm>
          <a:prstGeom prst="rect">
            <a:avLst/>
          </a:prstGeom>
        </p:spPr>
        <p:txBody>
          <a:bodyPr rtlCol="0" anchor="b"/>
          <a:lstStyle>
            <a:lvl1pPr marL="0" indent="0" algn="l">
              <a:buNone/>
              <a:defRPr lang="pt-PT" sz="5400" b="1" kern="0" cap="all" spc="4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Adicionar título</a:t>
            </a:r>
          </a:p>
        </p:txBody>
      </p:sp>
      <p:sp>
        <p:nvSpPr>
          <p:cNvPr id="13" name="Marcador de Posição do Texto 14">
            <a:extLst>
              <a:ext uri="{FF2B5EF4-FFF2-40B4-BE49-F238E27FC236}">
                <a16:creationId xmlns:a16="http://schemas.microsoft.com/office/drawing/2014/main" id="{F3772143-8573-4FED-977E-651FC59C168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92336" y="4670980"/>
            <a:ext cx="2693129" cy="1151633"/>
          </a:xfrm>
          <a:prstGeom prst="rect">
            <a:avLst/>
          </a:prstGeom>
        </p:spPr>
        <p:txBody>
          <a:bodyPr rtlCol="0"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lang="pt-PT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/>
              <a:t>Adicione texto aqui</a:t>
            </a:r>
          </a:p>
        </p:txBody>
      </p:sp>
      <p:sp>
        <p:nvSpPr>
          <p:cNvPr id="25" name="Marcador de Posição do Texto 10">
            <a:extLst>
              <a:ext uri="{FF2B5EF4-FFF2-40B4-BE49-F238E27FC236}">
                <a16:creationId xmlns:a16="http://schemas.microsoft.com/office/drawing/2014/main" id="{4FD80858-A8CA-496F-8CC0-5ACDBE65112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587933" y="3400981"/>
            <a:ext cx="2693128" cy="991689"/>
          </a:xfrm>
          <a:prstGeom prst="rect">
            <a:avLst/>
          </a:prstGeom>
        </p:spPr>
        <p:txBody>
          <a:bodyPr rtlCol="0" anchor="b"/>
          <a:lstStyle>
            <a:lvl1pPr marL="0" indent="0" algn="l">
              <a:buNone/>
              <a:defRPr lang="pt-PT" sz="5400" b="1" kern="0" cap="all" spc="4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Adicionar título</a:t>
            </a:r>
          </a:p>
        </p:txBody>
      </p:sp>
      <p:sp>
        <p:nvSpPr>
          <p:cNvPr id="33" name="Marcador de Posição do Texto 14">
            <a:extLst>
              <a:ext uri="{FF2B5EF4-FFF2-40B4-BE49-F238E27FC236}">
                <a16:creationId xmlns:a16="http://schemas.microsoft.com/office/drawing/2014/main" id="{2B840B1F-9319-4653-84C5-FF1FDC5E9D9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87931" y="4670980"/>
            <a:ext cx="2693129" cy="1151633"/>
          </a:xfrm>
          <a:prstGeom prst="rect">
            <a:avLst/>
          </a:prstGeom>
        </p:spPr>
        <p:txBody>
          <a:bodyPr rtlCol="0"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lang="pt-PT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/>
              <a:t>Adicione texto aqui</a:t>
            </a:r>
          </a:p>
        </p:txBody>
      </p:sp>
      <p:sp>
        <p:nvSpPr>
          <p:cNvPr id="27" name="Marcador de Posição do Texto 10">
            <a:extLst>
              <a:ext uri="{FF2B5EF4-FFF2-40B4-BE49-F238E27FC236}">
                <a16:creationId xmlns:a16="http://schemas.microsoft.com/office/drawing/2014/main" id="{0882E4D8-D2AA-4EA0-BBCE-50334E8D160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83530" y="3400981"/>
            <a:ext cx="2693128" cy="991689"/>
          </a:xfrm>
          <a:prstGeom prst="rect">
            <a:avLst/>
          </a:prstGeom>
        </p:spPr>
        <p:txBody>
          <a:bodyPr rtlCol="0" anchor="b"/>
          <a:lstStyle>
            <a:lvl1pPr marL="0" indent="0" algn="l">
              <a:buNone/>
              <a:defRPr lang="pt-PT" sz="5400" b="1" kern="0" cap="all" spc="4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Adicionar título</a:t>
            </a:r>
          </a:p>
        </p:txBody>
      </p:sp>
      <p:sp>
        <p:nvSpPr>
          <p:cNvPr id="36" name="Marcador de Posição do Texto 14">
            <a:extLst>
              <a:ext uri="{FF2B5EF4-FFF2-40B4-BE49-F238E27FC236}">
                <a16:creationId xmlns:a16="http://schemas.microsoft.com/office/drawing/2014/main" id="{97EFBCD4-F812-493F-895A-3449020A065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83528" y="4670980"/>
            <a:ext cx="2693129" cy="1151633"/>
          </a:xfrm>
          <a:prstGeom prst="rect">
            <a:avLst/>
          </a:prstGeom>
        </p:spPr>
        <p:txBody>
          <a:bodyPr rtlCol="0"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lang="pt-PT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/>
              <a:t>Adicione texto aqui</a:t>
            </a:r>
          </a:p>
        </p:txBody>
      </p:sp>
      <p:sp>
        <p:nvSpPr>
          <p:cNvPr id="20" name="Marcador de Posição do Rodapé 15">
            <a:extLst>
              <a:ext uri="{FF2B5EF4-FFF2-40B4-BE49-F238E27FC236}">
                <a16:creationId xmlns:a16="http://schemas.microsoft.com/office/drawing/2014/main" id="{698D43C2-06AB-4549-BCD0-CBDCA06532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r>
              <a:rPr lang="pt-PT"/>
              <a:t>TÍTULO DA APRESENTAÇÃO</a:t>
            </a:r>
            <a:endParaRPr lang="pt-PT">
              <a:latin typeface="Century Gothic" panose="020B0502020202020204" pitchFamily="34" charset="0"/>
            </a:endParaRPr>
          </a:p>
        </p:txBody>
      </p:sp>
      <p:sp>
        <p:nvSpPr>
          <p:cNvPr id="21" name="Marcador de Posição do Número do Diapositivo 16">
            <a:extLst>
              <a:ext uri="{FF2B5EF4-FFF2-40B4-BE49-F238E27FC236}">
                <a16:creationId xmlns:a16="http://schemas.microsoft.com/office/drawing/2014/main" id="{7B2AB1D3-DFF0-43A8-BDE0-52FB314E03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</a:defRPr>
            </a:lvl1pPr>
          </a:lstStyle>
          <a:p>
            <a:pPr>
              <a:defRPr lang="pt-PT"/>
            </a:pPr>
            <a:fld id="{8D1FC6F8-0BCD-47E9-9C64-690771D9C143}" type="slidenum">
              <a:rPr lang="en-US" smtClean="0"/>
              <a:pPr>
                <a:defRPr lang="pt-PT"/>
              </a:pPr>
              <a:t>‹nº›</a:t>
            </a:fld>
            <a:endParaRPr lang="en-US"/>
          </a:p>
        </p:txBody>
      </p:sp>
      <p:sp>
        <p:nvSpPr>
          <p:cNvPr id="22" name="Marcador de Posição da Data 14">
            <a:extLst>
              <a:ext uri="{FF2B5EF4-FFF2-40B4-BE49-F238E27FC236}">
                <a16:creationId xmlns:a16="http://schemas.microsoft.com/office/drawing/2014/main" id="{28A81ABF-135E-483F-9992-6F79C2F559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pt-PT"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pPr>
              <a:defRPr lang="pt-PT"/>
            </a:pPr>
            <a:r>
              <a:rPr lang="pt-PT" cap="all"/>
              <a:t>21 de maio de 20XX</a:t>
            </a:r>
            <a:endParaRPr lang="pt-PT" cap="all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87619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Marcador de Posição do Rodapé 15">
            <a:extLst>
              <a:ext uri="{FF2B5EF4-FFF2-40B4-BE49-F238E27FC236}">
                <a16:creationId xmlns:a16="http://schemas.microsoft.com/office/drawing/2014/main" id="{710F293A-37AC-4A72-A56D-2A65F8EA2C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9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pt-PT"/>
              <a:t>TÍTULO DA APRESENTAÇÃO</a:t>
            </a:r>
            <a:endParaRPr lang="pt-PT" b="1"/>
          </a:p>
        </p:txBody>
      </p:sp>
      <p:sp>
        <p:nvSpPr>
          <p:cNvPr id="14" name="Marcador de Posição do Número do Diapositivo 16">
            <a:extLst>
              <a:ext uri="{FF2B5EF4-FFF2-40B4-BE49-F238E27FC236}">
                <a16:creationId xmlns:a16="http://schemas.microsoft.com/office/drawing/2014/main" id="{EE0BB053-ED5B-47E1-ABB2-815094654C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1600">
                <a:solidFill>
                  <a:schemeClr val="accent6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>
              <a:defRPr lang="pt-PT"/>
            </a:pPr>
            <a:fld id="{8D1FC6F8-0BCD-47E9-9C64-690771D9C143}" type="slidenum">
              <a:rPr lang="en-US" smtClean="0"/>
              <a:pPr>
                <a:defRPr lang="pt-PT"/>
              </a:pPr>
              <a:t>‹nº›</a:t>
            </a:fld>
            <a:endParaRPr lang="en-US"/>
          </a:p>
        </p:txBody>
      </p:sp>
      <p:sp>
        <p:nvSpPr>
          <p:cNvPr id="15" name="Marcador de Posição da Data 14">
            <a:extLst>
              <a:ext uri="{FF2B5EF4-FFF2-40B4-BE49-F238E27FC236}">
                <a16:creationId xmlns:a16="http://schemas.microsoft.com/office/drawing/2014/main" id="{790B7F12-A295-4495-AE4A-7640863C88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pt-PT" sz="900" b="1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pt-PT"/>
            </a:pPr>
            <a:r>
              <a:rPr lang="pt-PT" cap="all"/>
              <a:t>21 de maio de 20XX</a:t>
            </a:r>
            <a:endParaRPr lang="pt-PT" b="1" cap="all"/>
          </a:p>
        </p:txBody>
      </p:sp>
    </p:spTree>
    <p:extLst>
      <p:ext uri="{BB962C8B-B14F-4D97-AF65-F5344CB8AC3E}">
        <p14:creationId xmlns:p14="http://schemas.microsoft.com/office/powerpoint/2010/main" val="13223571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pt-PT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pt-PT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PT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PT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PT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PT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PT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PT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PT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PT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lang="pt-PT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pt-PT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pt-PT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pt-PT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pt-PT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pt-PT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pt-PT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pt-PT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pt-PT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carlos.brites@ua.pt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hyperlink" Target="mailto:albanoneto@ua.pt" TargetMode="Externa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3.png"/><Relationship Id="rId7" Type="http://schemas.openxmlformats.org/officeDocument/2006/relationships/image" Target="../media/image49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6.png"/><Relationship Id="rId11" Type="http://schemas.openxmlformats.org/officeDocument/2006/relationships/image" Target="../media/image51.png"/><Relationship Id="rId5" Type="http://schemas.openxmlformats.org/officeDocument/2006/relationships/image" Target="../media/image45.png"/><Relationship Id="rId10" Type="http://schemas.openxmlformats.org/officeDocument/2006/relationships/image" Target="../media/image53.png"/><Relationship Id="rId4" Type="http://schemas.openxmlformats.org/officeDocument/2006/relationships/image" Target="../media/image44.png"/><Relationship Id="rId9" Type="http://schemas.openxmlformats.org/officeDocument/2006/relationships/image" Target="../media/image5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mathworks.com/help/matlab/ref/ode15s.html" TargetMode="Externa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1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jpeg"/><Relationship Id="rId3" Type="http://schemas.openxmlformats.org/officeDocument/2006/relationships/image" Target="../media/image68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9.png"/><Relationship Id="rId5" Type="http://schemas.openxmlformats.org/officeDocument/2006/relationships/image" Target="../media/image620.png"/><Relationship Id="rId4" Type="http://schemas.openxmlformats.org/officeDocument/2006/relationships/image" Target="../media/image61.png"/><Relationship Id="rId9" Type="http://schemas.openxmlformats.org/officeDocument/2006/relationships/image" Target="../media/image7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3" Type="http://schemas.openxmlformats.org/officeDocument/2006/relationships/image" Target="../media/image28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Relationship Id="rId9" Type="http://schemas.openxmlformats.org/officeDocument/2006/relationships/image" Target="../media/image5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10" Type="http://schemas.openxmlformats.org/officeDocument/2006/relationships/image" Target="../media/image51.png"/><Relationship Id="rId4" Type="http://schemas.openxmlformats.org/officeDocument/2006/relationships/image" Target="../media/image43.png"/><Relationship Id="rId9" Type="http://schemas.openxmlformats.org/officeDocument/2006/relationships/image" Target="../media/image5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5.png"/><Relationship Id="rId11" Type="http://schemas.openxmlformats.org/officeDocument/2006/relationships/image" Target="../media/image51.png"/><Relationship Id="rId5" Type="http://schemas.openxmlformats.org/officeDocument/2006/relationships/image" Target="../media/image44.png"/><Relationship Id="rId10" Type="http://schemas.openxmlformats.org/officeDocument/2006/relationships/image" Target="../media/image52.png"/><Relationship Id="rId4" Type="http://schemas.openxmlformats.org/officeDocument/2006/relationships/image" Target="../media/image43.png"/><Relationship Id="rId9" Type="http://schemas.openxmlformats.org/officeDocument/2006/relationships/image" Target="../media/image5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9">
            <a:extLst>
              <a:ext uri="{FF2B5EF4-FFF2-40B4-BE49-F238E27FC236}">
                <a16:creationId xmlns:a16="http://schemas.microsoft.com/office/drawing/2014/main" id="{01C44412-AA84-403C-A202-EAB7F3C81B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673" y="1327759"/>
            <a:ext cx="5950511" cy="1929505"/>
          </a:xfrm>
        </p:spPr>
        <p:txBody>
          <a:bodyPr lIns="91440" tIns="45720" rIns="91440" bIns="45720" rtlCol="0" anchor="b"/>
          <a:lstStyle>
            <a:defPPr>
              <a:defRPr lang="pt-PT"/>
            </a:defPPr>
          </a:lstStyle>
          <a:p>
            <a:pPr rtl="0"/>
            <a:r>
              <a:rPr lang="pt-PT" sz="3200" dirty="0" err="1">
                <a:latin typeface="Century Gothic"/>
              </a:rPr>
              <a:t>Simulation</a:t>
            </a:r>
            <a:r>
              <a:rPr lang="pt-PT" sz="3200" dirty="0">
                <a:latin typeface="Century Gothic"/>
              </a:rPr>
              <a:t> </a:t>
            </a:r>
            <a:r>
              <a:rPr lang="pt-PT" sz="3200" dirty="0" err="1">
                <a:latin typeface="Century Gothic"/>
              </a:rPr>
              <a:t>of</a:t>
            </a:r>
            <a:r>
              <a:rPr lang="pt-PT" sz="3200" dirty="0">
                <a:latin typeface="Century Gothic"/>
              </a:rPr>
              <a:t> a 3 </a:t>
            </a:r>
            <a:r>
              <a:rPr lang="pt-PT" sz="3200" dirty="0" err="1">
                <a:latin typeface="Century Gothic"/>
              </a:rPr>
              <a:t>level</a:t>
            </a:r>
            <a:r>
              <a:rPr lang="pt-PT" sz="3200" dirty="0">
                <a:latin typeface="Century Gothic"/>
              </a:rPr>
              <a:t> Laser </a:t>
            </a:r>
            <a:r>
              <a:rPr lang="pt-PT" sz="3200" dirty="0" err="1">
                <a:latin typeface="Century Gothic"/>
              </a:rPr>
              <a:t>System</a:t>
            </a:r>
            <a:r>
              <a:rPr lang="pt-PT" sz="3200" dirty="0">
                <a:latin typeface="Century Gothic"/>
              </a:rPr>
              <a:t> &amp; </a:t>
            </a:r>
            <a:r>
              <a:rPr lang="pt-PT" sz="3200" dirty="0" err="1">
                <a:latin typeface="Century Gothic"/>
              </a:rPr>
              <a:t>Calculation</a:t>
            </a:r>
            <a:r>
              <a:rPr lang="pt-PT" sz="3200" dirty="0">
                <a:latin typeface="Century Gothic"/>
              </a:rPr>
              <a:t> </a:t>
            </a:r>
            <a:r>
              <a:rPr lang="pt-PT" sz="3200" dirty="0" err="1">
                <a:latin typeface="Century Gothic"/>
              </a:rPr>
              <a:t>of</a:t>
            </a:r>
            <a:r>
              <a:rPr lang="pt-PT" sz="3200" dirty="0">
                <a:latin typeface="Century Gothic"/>
              </a:rPr>
              <a:t> </a:t>
            </a:r>
            <a:r>
              <a:rPr lang="pt-PT" sz="3200" dirty="0" err="1">
                <a:latin typeface="Century Gothic"/>
              </a:rPr>
              <a:t>the</a:t>
            </a:r>
            <a:r>
              <a:rPr lang="pt-PT" sz="3200" dirty="0">
                <a:latin typeface="Century Gothic"/>
              </a:rPr>
              <a:t> Output </a:t>
            </a:r>
            <a:r>
              <a:rPr lang="pt-PT" sz="3200" dirty="0" err="1">
                <a:latin typeface="Century Gothic"/>
              </a:rPr>
              <a:t>power</a:t>
            </a:r>
            <a:r>
              <a:rPr lang="pt-PT" sz="3200" dirty="0">
                <a:latin typeface="Century Gothic"/>
              </a:rPr>
              <a:t> </a:t>
            </a:r>
            <a:r>
              <a:rPr lang="pt-PT" sz="3200" dirty="0" err="1">
                <a:latin typeface="Century Gothic"/>
              </a:rPr>
              <a:t>of</a:t>
            </a:r>
            <a:r>
              <a:rPr lang="pt-PT" sz="3200" dirty="0">
                <a:latin typeface="Century Gothic"/>
              </a:rPr>
              <a:t> a Laser</a:t>
            </a:r>
          </a:p>
        </p:txBody>
      </p:sp>
      <p:sp>
        <p:nvSpPr>
          <p:cNvPr id="13" name="Marcador de Posição do Texto 12">
            <a:extLst>
              <a:ext uri="{FF2B5EF4-FFF2-40B4-BE49-F238E27FC236}">
                <a16:creationId xmlns:a16="http://schemas.microsoft.com/office/drawing/2014/main" id="{88D1462E-973D-4427-A664-EF751DF5979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8934" y="3257263"/>
            <a:ext cx="4989628" cy="2177621"/>
          </a:xfrm>
        </p:spPr>
        <p:txBody>
          <a:bodyPr rtlCol="0">
            <a:normAutofit/>
          </a:bodyPr>
          <a:lstStyle>
            <a:defPPr>
              <a:defRPr lang="pt-PT"/>
            </a:defPPr>
          </a:lstStyle>
          <a:p>
            <a:pPr rtl="0"/>
            <a:r>
              <a:rPr lang="pt-PT"/>
              <a:t>André Fernandes, Nº: 97977</a:t>
            </a:r>
          </a:p>
          <a:p>
            <a:pPr rtl="0"/>
            <a:r>
              <a:rPr lang="pt-PT"/>
              <a:t>Gonçalo Freitas, Nº 98012</a:t>
            </a:r>
          </a:p>
          <a:p>
            <a:pPr rtl="0"/>
            <a:r>
              <a:rPr lang="pt-PT" sz="1400"/>
              <a:t>Seminário Engenharia Computacional, Conteúdo C – Física</a:t>
            </a:r>
          </a:p>
          <a:p>
            <a:pPr rtl="0"/>
            <a:r>
              <a:rPr lang="pt-PT" sz="1400"/>
              <a:t>2022-23</a:t>
            </a:r>
          </a:p>
          <a:p>
            <a:pPr rtl="0"/>
            <a:r>
              <a:rPr lang="pt-PT" sz="1400"/>
              <a:t>Docentes:  Carlos Brites (</a:t>
            </a:r>
            <a:r>
              <a:rPr lang="pt-PT" sz="140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carlos.brites@ua.pt</a:t>
            </a:r>
            <a:r>
              <a:rPr lang="pt-PT" sz="1400"/>
              <a:t>)</a:t>
            </a:r>
          </a:p>
          <a:p>
            <a:pPr rtl="0"/>
            <a:r>
              <a:rPr lang="pt-PT" sz="1400"/>
              <a:t>                    Albano Neto (</a:t>
            </a:r>
            <a:r>
              <a:rPr lang="pt-PT" sz="140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albanoneto@ua.pt</a:t>
            </a:r>
            <a:r>
              <a:rPr lang="pt-PT" sz="1400"/>
              <a:t>) </a:t>
            </a:r>
          </a:p>
          <a:p>
            <a:pPr rtl="0"/>
            <a:endParaRPr lang="pt-PT" sz="1400"/>
          </a:p>
        </p:txBody>
      </p:sp>
      <p:pic>
        <p:nvPicPr>
          <p:cNvPr id="1026" name="Picture 2" descr="UAveiro Alumni">
            <a:extLst>
              <a:ext uri="{FF2B5EF4-FFF2-40B4-BE49-F238E27FC236}">
                <a16:creationId xmlns:a16="http://schemas.microsoft.com/office/drawing/2014/main" id="{5E09AB76-65A0-2D10-8948-67B5E6BDAC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650"/>
          <a:stretch/>
        </p:blipFill>
        <p:spPr bwMode="auto">
          <a:xfrm>
            <a:off x="185332" y="6142907"/>
            <a:ext cx="1539023" cy="567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Marcador de Posição da Data 34">
            <a:extLst>
              <a:ext uri="{FF2B5EF4-FFF2-40B4-BE49-F238E27FC236}">
                <a16:creationId xmlns:a16="http://schemas.microsoft.com/office/drawing/2014/main" id="{9A7CE0F0-5D3B-7DD5-79C0-13ABC83EEF2A}"/>
              </a:ext>
            </a:extLst>
          </p:cNvPr>
          <p:cNvSpPr txBox="1">
            <a:spLocks/>
          </p:cNvSpPr>
          <p:nvPr/>
        </p:nvSpPr>
        <p:spPr>
          <a:xfrm>
            <a:off x="86830" y="70737"/>
            <a:ext cx="2647667" cy="365125"/>
          </a:xfrm>
          <a:prstGeom prst="rect">
            <a:avLst/>
          </a:prstGeom>
        </p:spPr>
        <p:txBody>
          <a:bodyPr lIns="91440" tIns="45720" rIns="91440" bIns="45720" rtlCol="0" anchor="t"/>
          <a:lstStyle>
            <a:defPPr rtl="0">
              <a:defRPr lang="pt-PT"/>
            </a:defPPr>
            <a:lvl1pPr marL="0" algn="l" defTabSz="914400" rtl="0" eaLnBrk="1" latinLnBrk="0" hangingPunct="1"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1400">
                <a:solidFill>
                  <a:schemeClr val="bg1"/>
                </a:solidFill>
                <a:latin typeface="Calibri Light"/>
                <a:cs typeface="Calibri Light"/>
              </a:rPr>
              <a:t>4 de janeiro de 2023</a:t>
            </a:r>
          </a:p>
        </p:txBody>
      </p:sp>
    </p:spTree>
    <p:extLst>
      <p:ext uri="{BB962C8B-B14F-4D97-AF65-F5344CB8AC3E}">
        <p14:creationId xmlns:p14="http://schemas.microsoft.com/office/powerpoint/2010/main" val="4041433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85572617-64DC-7DE4-C6C0-6C837DADD0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46089" y="6277971"/>
            <a:ext cx="545911" cy="580029"/>
          </a:xfrm>
        </p:spPr>
        <p:txBody>
          <a:bodyPr/>
          <a:lstStyle/>
          <a:p>
            <a:pPr>
              <a:defRPr lang="pt-PT"/>
            </a:pPr>
            <a:fld id="{8D1FC6F8-0BCD-47E9-9C64-690771D9C143}" type="slidenum">
              <a:rPr lang="en-US" smtClean="0">
                <a:solidFill>
                  <a:schemeClr val="bg1"/>
                </a:solidFill>
              </a:rPr>
              <a:pPr>
                <a:defRPr lang="pt-PT"/>
              </a:pPr>
              <a:t>10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78D00241-7AD3-C29A-D5D5-A7DAB709E9D0}"/>
              </a:ext>
            </a:extLst>
          </p:cNvPr>
          <p:cNvSpPr txBox="1"/>
          <p:nvPr/>
        </p:nvSpPr>
        <p:spPr>
          <a:xfrm>
            <a:off x="350950" y="1771367"/>
            <a:ext cx="611102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2800" b="1">
                <a:solidFill>
                  <a:srgbClr val="0BE1FF"/>
                </a:solidFill>
                <a:latin typeface="Century Gothic" panose="020B0502020202020204" pitchFamily="34" charset="0"/>
              </a:rPr>
              <a:t>Population Inversion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53DC4558-F057-370F-6320-F10CBDEC5E28}"/>
                  </a:ext>
                </a:extLst>
              </p:cNvPr>
              <p:cNvSpPr txBox="1"/>
              <p:nvPr/>
            </p:nvSpPr>
            <p:spPr>
              <a:xfrm>
                <a:off x="-105717" y="2583242"/>
                <a:ext cx="4007263" cy="58432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PT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PT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pt-PT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PT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pt-PT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pt-PT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pt-PT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pt-PT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r>
                        <a:rPr lang="pt-PT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×</m:t>
                      </m:r>
                      <m:sSub>
                        <m:sSubPr>
                          <m:ctrlPr>
                            <a:rPr lang="pt-PT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pt-PT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PT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pt-PT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PT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PT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pt-PT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num>
                        <m:den>
                          <m:r>
                            <a:rPr lang="pt-PT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den>
                      </m:f>
                    </m:oMath>
                  </m:oMathPara>
                </a14:m>
                <a:endParaRPr lang="pt-PT" sz="200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53DC4558-F057-370F-6320-F10CBDEC5E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05717" y="2583242"/>
                <a:ext cx="4007263" cy="58432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8F90E719-603B-D3AB-1B9E-D247DAC9DD40}"/>
                  </a:ext>
                </a:extLst>
              </p:cNvPr>
              <p:cNvSpPr txBox="1"/>
              <p:nvPr/>
            </p:nvSpPr>
            <p:spPr>
              <a:xfrm>
                <a:off x="139422" y="3229045"/>
                <a:ext cx="3903353" cy="58432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PT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PT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pt-PT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PT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pt-PT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pt-PT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pt-PT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PT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r>
                        <a:rPr lang="pt-PT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×</m:t>
                      </m:r>
                      <m:sSub>
                        <m:sSubPr>
                          <m:ctrlPr>
                            <a:rPr lang="pt-PT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pt-PT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PT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pt-PT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pt-PT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PT" sz="2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pt-PT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pt-PT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23</m:t>
                          </m:r>
                        </m:sub>
                      </m:sSub>
                    </m:oMath>
                  </m:oMathPara>
                </a14:m>
                <a:endParaRPr lang="pt-PT" sz="200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8F90E719-603B-D3AB-1B9E-D247DAC9DD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422" y="3229045"/>
                <a:ext cx="3903353" cy="58432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3E6F7325-94D1-292C-1396-9BC373E67AE6}"/>
                  </a:ext>
                </a:extLst>
              </p:cNvPr>
              <p:cNvSpPr txBox="1"/>
              <p:nvPr/>
            </p:nvSpPr>
            <p:spPr>
              <a:xfrm>
                <a:off x="-53762" y="3874783"/>
                <a:ext cx="3903354" cy="58432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PT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PT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pt-PT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PT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pt-PT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num>
                        <m:den>
                          <m:r>
                            <a:rPr lang="pt-PT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pt-PT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PT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pt-PT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PT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pt-PT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pt-PT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23</m:t>
                          </m:r>
                        </m:sub>
                      </m:sSub>
                      <m:r>
                        <a:rPr lang="pt-PT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pt-PT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PT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PT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pt-PT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num>
                        <m:den>
                          <m:r>
                            <a:rPr lang="pt-PT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den>
                      </m:f>
                    </m:oMath>
                  </m:oMathPara>
                </a14:m>
                <a:endParaRPr lang="pt-PT" sz="200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3E6F7325-94D1-292C-1396-9BC373E67A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3762" y="3874783"/>
                <a:ext cx="3903354" cy="58432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Conexão reta unidirecional 11">
            <a:extLst>
              <a:ext uri="{FF2B5EF4-FFF2-40B4-BE49-F238E27FC236}">
                <a16:creationId xmlns:a16="http://schemas.microsoft.com/office/drawing/2014/main" id="{61417625-1A04-9B1F-F9C8-626D171C8A7B}"/>
              </a:ext>
            </a:extLst>
          </p:cNvPr>
          <p:cNvCxnSpPr/>
          <p:nvPr/>
        </p:nvCxnSpPr>
        <p:spPr>
          <a:xfrm>
            <a:off x="4237149" y="3515932"/>
            <a:ext cx="2524259" cy="0"/>
          </a:xfrm>
          <a:prstGeom prst="straightConnector1">
            <a:avLst/>
          </a:prstGeom>
          <a:ln w="793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BA313B6F-74E0-CCC5-5AC0-737F66C3745D}"/>
              </a:ext>
            </a:extLst>
          </p:cNvPr>
          <p:cNvSpPr txBox="1"/>
          <p:nvPr/>
        </p:nvSpPr>
        <p:spPr>
          <a:xfrm>
            <a:off x="4690596" y="3698645"/>
            <a:ext cx="61625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/>
            <a:r>
              <a:rPr lang="pt-PT" err="1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Steady</a:t>
            </a:r>
            <a:r>
              <a:rPr lang="pt-PT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pt-PT" err="1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State</a:t>
            </a:r>
            <a:endParaRPr lang="pt-PT">
              <a:solidFill>
                <a:schemeClr val="bg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rtl="0"/>
            <a:endParaRPr lang="pt-PT">
              <a:solidFill>
                <a:schemeClr val="bg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aixaDeTexto 16">
                <a:extLst>
                  <a:ext uri="{FF2B5EF4-FFF2-40B4-BE49-F238E27FC236}">
                    <a16:creationId xmlns:a16="http://schemas.microsoft.com/office/drawing/2014/main" id="{7C7C5013-9950-E058-6378-1BEA610713ED}"/>
                  </a:ext>
                </a:extLst>
              </p:cNvPr>
              <p:cNvSpPr txBox="1"/>
              <p:nvPr/>
            </p:nvSpPr>
            <p:spPr>
              <a:xfrm>
                <a:off x="4184442" y="4029252"/>
                <a:ext cx="2524260" cy="6182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PT" sz="1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PT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𝑑𝑁</m:t>
                          </m:r>
                        </m:num>
                        <m:den>
                          <m:r>
                            <a:rPr lang="pt-PT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pt-PT" sz="1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pt-PT"/>
              </a:p>
            </p:txBody>
          </p:sp>
        </mc:Choice>
        <mc:Fallback xmlns="">
          <p:sp>
            <p:nvSpPr>
              <p:cNvPr id="17" name="CaixaDeTexto 16">
                <a:extLst>
                  <a:ext uri="{FF2B5EF4-FFF2-40B4-BE49-F238E27FC236}">
                    <a16:creationId xmlns:a16="http://schemas.microsoft.com/office/drawing/2014/main" id="{7C7C5013-9950-E058-6378-1BEA610713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4442" y="4029252"/>
                <a:ext cx="2524260" cy="61824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aixaDeTexto 17">
                <a:extLst>
                  <a:ext uri="{FF2B5EF4-FFF2-40B4-BE49-F238E27FC236}">
                    <a16:creationId xmlns:a16="http://schemas.microsoft.com/office/drawing/2014/main" id="{052F0AF4-E55C-35CF-240A-47F681AEA777}"/>
                  </a:ext>
                </a:extLst>
              </p:cNvPr>
              <p:cNvSpPr txBox="1"/>
              <p:nvPr/>
            </p:nvSpPr>
            <p:spPr>
              <a:xfrm>
                <a:off x="6845873" y="2613664"/>
                <a:ext cx="4007263" cy="57618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PT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0=−</m:t>
                      </m:r>
                      <m:r>
                        <a:rPr lang="pt-PT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r>
                        <a:rPr lang="pt-PT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×</m:t>
                      </m:r>
                      <m:sSub>
                        <m:sSubPr>
                          <m:ctrlPr>
                            <a:rPr lang="pt-PT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pt-PT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PT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pt-PT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PT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PT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pt-PT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num>
                        <m:den>
                          <m:r>
                            <a:rPr lang="pt-PT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den>
                      </m:f>
                    </m:oMath>
                  </m:oMathPara>
                </a14:m>
                <a:endParaRPr lang="pt-PT" sz="200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8" name="CaixaDeTexto 17">
                <a:extLst>
                  <a:ext uri="{FF2B5EF4-FFF2-40B4-BE49-F238E27FC236}">
                    <a16:creationId xmlns:a16="http://schemas.microsoft.com/office/drawing/2014/main" id="{052F0AF4-E55C-35CF-240A-47F681AEA7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5873" y="2613664"/>
                <a:ext cx="4007263" cy="57618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aixaDeTexto 18">
                <a:extLst>
                  <a:ext uri="{FF2B5EF4-FFF2-40B4-BE49-F238E27FC236}">
                    <a16:creationId xmlns:a16="http://schemas.microsoft.com/office/drawing/2014/main" id="{1E72BBCA-26B0-734D-508F-6577FF047E97}"/>
                  </a:ext>
                </a:extLst>
              </p:cNvPr>
              <p:cNvSpPr txBox="1"/>
              <p:nvPr/>
            </p:nvSpPr>
            <p:spPr>
              <a:xfrm>
                <a:off x="7174725" y="3275111"/>
                <a:ext cx="3903353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PT" sz="200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pt-PT" sz="20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PT" sz="20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r>
                        <a:rPr lang="pt-PT" sz="20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×</m:t>
                      </m:r>
                      <m:sSub>
                        <m:sSubPr>
                          <m:ctrlPr>
                            <a:rPr lang="pt-PT" sz="20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20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pt-PT" sz="20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PT" sz="20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pt-PT" sz="20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20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pt-PT" sz="20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PT" sz="200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pt-PT" sz="200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20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pt-PT" sz="20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23</m:t>
                          </m:r>
                        </m:sub>
                      </m:sSub>
                    </m:oMath>
                  </m:oMathPara>
                </a14:m>
                <a:endParaRPr lang="pt-PT" sz="200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19" name="CaixaDeTexto 18">
                <a:extLst>
                  <a:ext uri="{FF2B5EF4-FFF2-40B4-BE49-F238E27FC236}">
                    <a16:creationId xmlns:a16="http://schemas.microsoft.com/office/drawing/2014/main" id="{1E72BBCA-26B0-734D-508F-6577FF047E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4725" y="3275111"/>
                <a:ext cx="3903353" cy="307777"/>
              </a:xfrm>
              <a:prstGeom prst="rect">
                <a:avLst/>
              </a:prstGeom>
              <a:blipFill>
                <a:blip r:embed="rId7"/>
                <a:stretch>
                  <a:fillRect b="-313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aixaDeTexto 19">
                <a:extLst>
                  <a:ext uri="{FF2B5EF4-FFF2-40B4-BE49-F238E27FC236}">
                    <a16:creationId xmlns:a16="http://schemas.microsoft.com/office/drawing/2014/main" id="{07BC5FE9-51FF-204D-FC72-BC95EF26BBA3}"/>
                  </a:ext>
                </a:extLst>
              </p:cNvPr>
              <p:cNvSpPr txBox="1"/>
              <p:nvPr/>
            </p:nvSpPr>
            <p:spPr>
              <a:xfrm>
                <a:off x="6897827" y="3668152"/>
                <a:ext cx="3903354" cy="58432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PT" sz="200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pt-PT" sz="20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PT" sz="20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20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pt-PT" sz="20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PT" sz="2000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pt-PT" sz="20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20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pt-PT" sz="20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23</m:t>
                          </m:r>
                        </m:sub>
                      </m:sSub>
                      <m:r>
                        <a:rPr lang="pt-PT" sz="20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pt-PT" sz="20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PT" sz="20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PT" sz="20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pt-PT" sz="20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num>
                        <m:den>
                          <m:r>
                            <a:rPr lang="pt-PT" sz="20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den>
                      </m:f>
                    </m:oMath>
                  </m:oMathPara>
                </a14:m>
                <a:endParaRPr lang="pt-PT" sz="200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20" name="CaixaDeTexto 19">
                <a:extLst>
                  <a:ext uri="{FF2B5EF4-FFF2-40B4-BE49-F238E27FC236}">
                    <a16:creationId xmlns:a16="http://schemas.microsoft.com/office/drawing/2014/main" id="{07BC5FE9-51FF-204D-FC72-BC95EF26BB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7827" y="3668152"/>
                <a:ext cx="3903354" cy="58432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CaixaDeTexto 31">
                <a:extLst>
                  <a:ext uri="{FF2B5EF4-FFF2-40B4-BE49-F238E27FC236}">
                    <a16:creationId xmlns:a16="http://schemas.microsoft.com/office/drawing/2014/main" id="{139E6C2A-3009-BD40-57D9-7258AEC038AE}"/>
                  </a:ext>
                </a:extLst>
              </p:cNvPr>
              <p:cNvSpPr txBox="1"/>
              <p:nvPr/>
            </p:nvSpPr>
            <p:spPr>
              <a:xfrm>
                <a:off x="2416988" y="5178640"/>
                <a:ext cx="6164580" cy="36939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b="0" i="0" dirty="0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l-GR" b="0" i="1" dirty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l-GR" b="0" i="1" dirty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</a:rPr>
                        <m:t> =</m:t>
                      </m:r>
                      <m:sSub>
                        <m:sSubPr>
                          <m:ctrlPr>
                            <a:rPr lang="pt-P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pt-P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l-GR" b="0" i="1" dirty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pt-P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pt-P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l-GR" b="0" i="1" dirty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P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pt-P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l-GR" b="0" i="1" dirty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l-GR" b="0" i="1" dirty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l-GR" b="0" i="1" dirty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</a:rPr>
                        <m:t> × </m:t>
                      </m:r>
                      <m:r>
                        <a:rPr lang="el-GR" b="0" i="1" dirty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</a:rPr>
                        <m:t>𝜏</m:t>
                      </m:r>
                      <m:r>
                        <a:rPr lang="el-GR" b="0" i="1" dirty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</a:rPr>
                        <m:t> − 1)</m:t>
                      </m:r>
                    </m:oMath>
                  </m:oMathPara>
                </a14:m>
                <a:br>
                  <a:rPr lang="el-GR"/>
                </a:br>
                <a:endParaRPr lang="pt-PT"/>
              </a:p>
            </p:txBody>
          </p:sp>
        </mc:Choice>
        <mc:Fallback xmlns="">
          <p:sp>
            <p:nvSpPr>
              <p:cNvPr id="32" name="CaixaDeTexto 31">
                <a:extLst>
                  <a:ext uri="{FF2B5EF4-FFF2-40B4-BE49-F238E27FC236}">
                    <a16:creationId xmlns:a16="http://schemas.microsoft.com/office/drawing/2014/main" id="{139E6C2A-3009-BD40-57D9-7258AEC038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6988" y="5178640"/>
                <a:ext cx="6164580" cy="369397"/>
              </a:xfrm>
              <a:prstGeom prst="rect">
                <a:avLst/>
              </a:prstGeom>
              <a:blipFill>
                <a:blip r:embed="rId9"/>
                <a:stretch>
                  <a:fillRect b="-1333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CaixaDeTexto 38">
                <a:extLst>
                  <a:ext uri="{FF2B5EF4-FFF2-40B4-BE49-F238E27FC236}">
                    <a16:creationId xmlns:a16="http://schemas.microsoft.com/office/drawing/2014/main" id="{06EB347B-9037-44AF-D22C-358961FE85BA}"/>
                  </a:ext>
                </a:extLst>
              </p:cNvPr>
              <p:cNvSpPr txBox="1"/>
              <p:nvPr/>
            </p:nvSpPr>
            <p:spPr>
              <a:xfrm>
                <a:off x="2416988" y="5957210"/>
                <a:ext cx="616585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b="0" i="0" dirty="0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l-GR" b="0" i="1" dirty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pt-PT" b="0" i="1" dirty="0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</a:rPr>
                        <m:t>&gt;0 →</m:t>
                      </m:r>
                      <m:sSub>
                        <m:sSubPr>
                          <m:ctrlPr>
                            <a:rPr lang="pt-P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pt-P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l-GR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pt-P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pt-P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P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→</m:t>
                      </m:r>
                      <m:r>
                        <a:rPr lang="el-GR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l-GR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× </m:t>
                      </m:r>
                      <m:r>
                        <a:rPr lang="el-GR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𝜏</m:t>
                      </m:r>
                      <m:r>
                        <a:rPr lang="pt-PT" b="0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&gt;1 </m:t>
                      </m:r>
                    </m:oMath>
                  </m:oMathPara>
                </a14:m>
                <a:endParaRPr lang="pt-PT"/>
              </a:p>
            </p:txBody>
          </p:sp>
        </mc:Choice>
        <mc:Fallback xmlns="">
          <p:sp>
            <p:nvSpPr>
              <p:cNvPr id="39" name="CaixaDeTexto 38">
                <a:extLst>
                  <a:ext uri="{FF2B5EF4-FFF2-40B4-BE49-F238E27FC236}">
                    <a16:creationId xmlns:a16="http://schemas.microsoft.com/office/drawing/2014/main" id="{06EB347B-9037-44AF-D22C-358961FE85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6988" y="5957210"/>
                <a:ext cx="6165850" cy="369332"/>
              </a:xfrm>
              <a:prstGeom prst="rect">
                <a:avLst/>
              </a:prstGeom>
              <a:blipFill>
                <a:blip r:embed="rId10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Conexão reta unidirecional 39">
            <a:extLst>
              <a:ext uri="{FF2B5EF4-FFF2-40B4-BE49-F238E27FC236}">
                <a16:creationId xmlns:a16="http://schemas.microsoft.com/office/drawing/2014/main" id="{A5756904-657D-28D7-B30E-6B50879252EE}"/>
              </a:ext>
            </a:extLst>
          </p:cNvPr>
          <p:cNvCxnSpPr>
            <a:cxnSpLocks/>
          </p:cNvCxnSpPr>
          <p:nvPr/>
        </p:nvCxnSpPr>
        <p:spPr>
          <a:xfrm>
            <a:off x="5305829" y="5548037"/>
            <a:ext cx="0" cy="436407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Conexão reta unidirecional 1">
            <a:extLst>
              <a:ext uri="{FF2B5EF4-FFF2-40B4-BE49-F238E27FC236}">
                <a16:creationId xmlns:a16="http://schemas.microsoft.com/office/drawing/2014/main" id="{350EBB53-004D-E8BC-44AD-F201B54A30EF}"/>
              </a:ext>
            </a:extLst>
          </p:cNvPr>
          <p:cNvCxnSpPr>
            <a:cxnSpLocks/>
          </p:cNvCxnSpPr>
          <p:nvPr/>
        </p:nvCxnSpPr>
        <p:spPr>
          <a:xfrm>
            <a:off x="8849504" y="4338375"/>
            <a:ext cx="0" cy="642503"/>
          </a:xfrm>
          <a:prstGeom prst="straightConnector1">
            <a:avLst/>
          </a:prstGeom>
          <a:ln w="53975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ixaDeTexto 2">
                <a:extLst>
                  <a:ext uri="{FF2B5EF4-FFF2-40B4-BE49-F238E27FC236}">
                    <a16:creationId xmlns:a16="http://schemas.microsoft.com/office/drawing/2014/main" id="{5DEE29E0-B524-1FD5-FD14-A7EA3F7D8EDA}"/>
                  </a:ext>
                </a:extLst>
              </p:cNvPr>
              <p:cNvSpPr txBox="1"/>
              <p:nvPr/>
            </p:nvSpPr>
            <p:spPr>
              <a:xfrm>
                <a:off x="5871116" y="5067232"/>
                <a:ext cx="616662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PT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pt-PT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pt-PT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PT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pt-PT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l-GR" b="0" i="1" dirty="0">
                          <a:solidFill>
                            <a:srgbClr val="FFFF00"/>
                          </a:solidFill>
                          <a:effectLst/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l-GR" b="0" i="1" dirty="0">
                          <a:solidFill>
                            <a:srgbClr val="FFFF00"/>
                          </a:solidFill>
                          <a:effectLst/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l-GR" b="0" i="1" dirty="0">
                          <a:solidFill>
                            <a:srgbClr val="FFFF00"/>
                          </a:solidFill>
                          <a:effectLst/>
                          <a:latin typeface="Cambria Math" panose="02040503050406030204" pitchFamily="18" charset="0"/>
                        </a:rPr>
                        <m:t> × </m:t>
                      </m:r>
                      <m:r>
                        <a:rPr lang="el-GR" b="0" i="1" dirty="0">
                          <a:solidFill>
                            <a:srgbClr val="FFFF00"/>
                          </a:solidFill>
                          <a:effectLst/>
                          <a:latin typeface="Cambria Math" panose="02040503050406030204" pitchFamily="18" charset="0"/>
                        </a:rPr>
                        <m:t>𝜏</m:t>
                      </m:r>
                      <m:r>
                        <a:rPr lang="el-GR" b="0" i="1" dirty="0">
                          <a:solidFill>
                            <a:srgbClr val="FFFF00"/>
                          </a:solidFill>
                          <a:effectLst/>
                          <a:latin typeface="Cambria Math" panose="02040503050406030204" pitchFamily="18" charset="0"/>
                        </a:rPr>
                        <m:t> )</m:t>
                      </m:r>
                    </m:oMath>
                  </m:oMathPara>
                </a14:m>
                <a:endParaRPr lang="pt-PT"/>
              </a:p>
            </p:txBody>
          </p:sp>
        </mc:Choice>
        <mc:Fallback xmlns="">
          <p:sp>
            <p:nvSpPr>
              <p:cNvPr id="3" name="CaixaDeTexto 2">
                <a:extLst>
                  <a:ext uri="{FF2B5EF4-FFF2-40B4-BE49-F238E27FC236}">
                    <a16:creationId xmlns:a16="http://schemas.microsoft.com/office/drawing/2014/main" id="{5DEE29E0-B524-1FD5-FD14-A7EA3F7D8E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1116" y="5067232"/>
                <a:ext cx="6166624" cy="369332"/>
              </a:xfrm>
              <a:prstGeom prst="rect">
                <a:avLst/>
              </a:prstGeom>
              <a:blipFill>
                <a:blip r:embed="rId11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Conexão reta unidirecional 3">
            <a:extLst>
              <a:ext uri="{FF2B5EF4-FFF2-40B4-BE49-F238E27FC236}">
                <a16:creationId xmlns:a16="http://schemas.microsoft.com/office/drawing/2014/main" id="{A70E30EE-49D8-7A49-9B87-3072ED792297}"/>
              </a:ext>
            </a:extLst>
          </p:cNvPr>
          <p:cNvCxnSpPr>
            <a:cxnSpLocks/>
          </p:cNvCxnSpPr>
          <p:nvPr/>
        </p:nvCxnSpPr>
        <p:spPr>
          <a:xfrm flipH="1">
            <a:off x="7270595" y="5307980"/>
            <a:ext cx="654205" cy="87298"/>
          </a:xfrm>
          <a:prstGeom prst="straightConnector1">
            <a:avLst/>
          </a:prstGeom>
          <a:ln w="412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2166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Posição do Número do Diapositivo 7">
            <a:extLst>
              <a:ext uri="{FF2B5EF4-FFF2-40B4-BE49-F238E27FC236}">
                <a16:creationId xmlns:a16="http://schemas.microsoft.com/office/drawing/2014/main" id="{F9A4CFCE-D3E4-629B-3967-6D2AC204AE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46089" y="6277971"/>
            <a:ext cx="545911" cy="580029"/>
          </a:xfrm>
        </p:spPr>
        <p:txBody>
          <a:bodyPr/>
          <a:lstStyle/>
          <a:p>
            <a:pPr>
              <a:defRPr lang="pt-PT"/>
            </a:pPr>
            <a:fld id="{8D1FC6F8-0BCD-47E9-9C64-690771D9C143}" type="slidenum">
              <a:rPr lang="en-US" smtClean="0">
                <a:solidFill>
                  <a:schemeClr val="bg1"/>
                </a:solidFill>
              </a:rPr>
              <a:pPr>
                <a:defRPr lang="pt-PT"/>
              </a:pPr>
              <a:t>11</a:t>
            </a:fld>
            <a:endParaRPr lang="en-US">
              <a:solidFill>
                <a:schemeClr val="bg1"/>
              </a:solidFill>
            </a:endParaRP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B3E6A58B-DE85-6EA9-D4CC-2D3E37AAD8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448" y="1822362"/>
            <a:ext cx="5182870" cy="3724894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EFE09773-3B52-08AB-22FE-8644D39BE1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9113" y="242364"/>
            <a:ext cx="4616486" cy="63732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aixaDeTexto 15">
                <a:extLst>
                  <a:ext uri="{FF2B5EF4-FFF2-40B4-BE49-F238E27FC236}">
                    <a16:creationId xmlns:a16="http://schemas.microsoft.com/office/drawing/2014/main" id="{70D68799-B672-13A8-44D0-CE458F60FDB7}"/>
                  </a:ext>
                </a:extLst>
              </p:cNvPr>
              <p:cNvSpPr txBox="1"/>
              <p:nvPr/>
            </p:nvSpPr>
            <p:spPr>
              <a:xfrm>
                <a:off x="3309870" y="3152000"/>
                <a:ext cx="159043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PT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r>
                        <a:rPr lang="pt-PT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pt-PT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r>
                        <a:rPr lang="pt-P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pt-PT"/>
                        <m:t>9.0697</m:t>
                      </m:r>
                    </m:oMath>
                  </m:oMathPara>
                </a14:m>
                <a:endParaRPr lang="pt-PT"/>
              </a:p>
            </p:txBody>
          </p:sp>
        </mc:Choice>
        <mc:Fallback xmlns="">
          <p:sp>
            <p:nvSpPr>
              <p:cNvPr id="16" name="CaixaDeTexto 15">
                <a:extLst>
                  <a:ext uri="{FF2B5EF4-FFF2-40B4-BE49-F238E27FC236}">
                    <a16:creationId xmlns:a16="http://schemas.microsoft.com/office/drawing/2014/main" id="{70D68799-B672-13A8-44D0-CE458F60FD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9870" y="3152000"/>
                <a:ext cx="1590435" cy="276999"/>
              </a:xfrm>
              <a:prstGeom prst="rect">
                <a:avLst/>
              </a:prstGeom>
              <a:blipFill>
                <a:blip r:embed="rId4"/>
                <a:stretch>
                  <a:fillRect l="-3065" r="-1533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aixaDeTexto 16">
                <a:extLst>
                  <a:ext uri="{FF2B5EF4-FFF2-40B4-BE49-F238E27FC236}">
                    <a16:creationId xmlns:a16="http://schemas.microsoft.com/office/drawing/2014/main" id="{1A8F675A-94BB-A89C-0B0B-D352BEBA9290}"/>
                  </a:ext>
                </a:extLst>
              </p:cNvPr>
              <p:cNvSpPr txBox="1"/>
              <p:nvPr/>
            </p:nvSpPr>
            <p:spPr>
              <a:xfrm>
                <a:off x="8916473" y="1920025"/>
                <a:ext cx="170745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PT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r>
                        <a:rPr lang="pt-PT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pt-PT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r>
                        <a:rPr lang="pt-P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pt-PT"/>
                        <m:t>0.60465</m:t>
                      </m:r>
                    </m:oMath>
                  </m:oMathPara>
                </a14:m>
                <a:endParaRPr lang="pt-PT"/>
              </a:p>
            </p:txBody>
          </p:sp>
        </mc:Choice>
        <mc:Fallback xmlns="">
          <p:sp>
            <p:nvSpPr>
              <p:cNvPr id="17" name="CaixaDeTexto 16">
                <a:extLst>
                  <a:ext uri="{FF2B5EF4-FFF2-40B4-BE49-F238E27FC236}">
                    <a16:creationId xmlns:a16="http://schemas.microsoft.com/office/drawing/2014/main" id="{1A8F675A-94BB-A89C-0B0B-D352BEBA92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6473" y="1920025"/>
                <a:ext cx="1707455" cy="276999"/>
              </a:xfrm>
              <a:prstGeom prst="rect">
                <a:avLst/>
              </a:prstGeom>
              <a:blipFill>
                <a:blip r:embed="rId5"/>
                <a:stretch>
                  <a:fillRect l="-2857" r="-1429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aixaDeTexto 17">
                <a:extLst>
                  <a:ext uri="{FF2B5EF4-FFF2-40B4-BE49-F238E27FC236}">
                    <a16:creationId xmlns:a16="http://schemas.microsoft.com/office/drawing/2014/main" id="{AE6DF036-6AA4-8060-5670-81BE1A4C1B10}"/>
                  </a:ext>
                </a:extLst>
              </p:cNvPr>
              <p:cNvSpPr txBox="1"/>
              <p:nvPr/>
            </p:nvSpPr>
            <p:spPr>
              <a:xfrm>
                <a:off x="8628844" y="4060064"/>
                <a:ext cx="15952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PT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r>
                        <a:rPr lang="pt-PT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pt-PT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r>
                        <a:rPr lang="pt-P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pt-PT"/>
                        <m:t>1.0279</m:t>
                      </m:r>
                    </m:oMath>
                  </m:oMathPara>
                </a14:m>
                <a:endParaRPr lang="pt-PT"/>
              </a:p>
            </p:txBody>
          </p:sp>
        </mc:Choice>
        <mc:Fallback xmlns="">
          <p:sp>
            <p:nvSpPr>
              <p:cNvPr id="18" name="CaixaDeTexto 17">
                <a:extLst>
                  <a:ext uri="{FF2B5EF4-FFF2-40B4-BE49-F238E27FC236}">
                    <a16:creationId xmlns:a16="http://schemas.microsoft.com/office/drawing/2014/main" id="{AE6DF036-6AA4-8060-5670-81BE1A4C1B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28844" y="4060064"/>
                <a:ext cx="1595244" cy="276999"/>
              </a:xfrm>
              <a:prstGeom prst="rect">
                <a:avLst/>
              </a:prstGeom>
              <a:blipFill>
                <a:blip r:embed="rId6"/>
                <a:stretch>
                  <a:fillRect l="-2672" r="-1527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CaixaDeTexto 23">
            <a:extLst>
              <a:ext uri="{FF2B5EF4-FFF2-40B4-BE49-F238E27FC236}">
                <a16:creationId xmlns:a16="http://schemas.microsoft.com/office/drawing/2014/main" id="{1A178A96-17F0-3D99-077C-A1BC590C00D7}"/>
              </a:ext>
            </a:extLst>
          </p:cNvPr>
          <p:cNvSpPr txBox="1"/>
          <p:nvPr/>
        </p:nvSpPr>
        <p:spPr>
          <a:xfrm>
            <a:off x="383147" y="1211136"/>
            <a:ext cx="611102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2800" b="1">
                <a:solidFill>
                  <a:srgbClr val="0BE1FF"/>
                </a:solidFill>
                <a:latin typeface="Century Gothic" panose="020B0502020202020204" pitchFamily="34" charset="0"/>
              </a:rPr>
              <a:t>Population Inversion</a:t>
            </a:r>
          </a:p>
        </p:txBody>
      </p:sp>
    </p:spTree>
    <p:extLst>
      <p:ext uri="{BB962C8B-B14F-4D97-AF65-F5344CB8AC3E}">
        <p14:creationId xmlns:p14="http://schemas.microsoft.com/office/powerpoint/2010/main" val="364822867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F9868C00-D824-04CC-A7CF-2FCD973C16B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82706" y="367245"/>
            <a:ext cx="5271498" cy="365125"/>
          </a:xfrm>
        </p:spPr>
        <p:txBody>
          <a:bodyPr/>
          <a:lstStyle/>
          <a:p>
            <a:r>
              <a:rPr lang="pt-PT" sz="2800" err="1"/>
              <a:t>Calculation</a:t>
            </a:r>
            <a:r>
              <a:rPr lang="pt-PT" sz="2800"/>
              <a:t> of the Output </a:t>
            </a:r>
            <a:r>
              <a:rPr lang="pt-PT" sz="2800" err="1"/>
              <a:t>Power</a:t>
            </a:r>
            <a:r>
              <a:rPr lang="pt-PT" sz="2800"/>
              <a:t> of a Laser</a:t>
            </a:r>
          </a:p>
        </p:txBody>
      </p:sp>
      <p:sp>
        <p:nvSpPr>
          <p:cNvPr id="10" name="Marcador de Posição do Número do Diapositivo 9">
            <a:extLst>
              <a:ext uri="{FF2B5EF4-FFF2-40B4-BE49-F238E27FC236}">
                <a16:creationId xmlns:a16="http://schemas.microsoft.com/office/drawing/2014/main" id="{3FE87483-04A1-0422-55A9-C1306D81CB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46089" y="6277971"/>
            <a:ext cx="545911" cy="580029"/>
          </a:xfrm>
        </p:spPr>
        <p:txBody>
          <a:bodyPr/>
          <a:lstStyle/>
          <a:p>
            <a:pPr>
              <a:defRPr lang="pt-PT"/>
            </a:pPr>
            <a:fld id="{8D1FC6F8-0BCD-47E9-9C64-690771D9C143}" type="slidenum">
              <a:rPr lang="en-US" smtClean="0">
                <a:solidFill>
                  <a:schemeClr val="bg1"/>
                </a:solidFill>
              </a:rPr>
              <a:pPr>
                <a:defRPr lang="pt-PT"/>
              </a:pPr>
              <a:t>12</a:t>
            </a:fld>
            <a:endParaRPr lang="en-US">
              <a:solidFill>
                <a:schemeClr val="bg1"/>
              </a:solidFill>
            </a:endParaRP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30B25EA1-6ADF-B5D7-8503-E0B7A47280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1119" y="130868"/>
            <a:ext cx="4448175" cy="3724275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5B08C268-953F-F71D-3A5F-B6E5A9FB80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872" y="2313162"/>
            <a:ext cx="3797901" cy="1247775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D3BC6618-6E93-3295-9FF5-33AA35F4D09F}"/>
              </a:ext>
            </a:extLst>
          </p:cNvPr>
          <p:cNvSpPr txBox="1"/>
          <p:nvPr/>
        </p:nvSpPr>
        <p:spPr>
          <a:xfrm>
            <a:off x="272872" y="1691899"/>
            <a:ext cx="5496026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PT" sz="1800" err="1">
                <a:solidFill>
                  <a:schemeClr val="bg1"/>
                </a:solidFill>
              </a:rPr>
              <a:t>Rigrod</a:t>
            </a:r>
            <a:r>
              <a:rPr lang="pt-PT" sz="1800">
                <a:solidFill>
                  <a:schemeClr val="bg1"/>
                </a:solidFill>
              </a:rPr>
              <a:t> </a:t>
            </a:r>
            <a:r>
              <a:rPr lang="pt-PT" sz="1800" err="1">
                <a:solidFill>
                  <a:schemeClr val="bg1"/>
                </a:solidFill>
              </a:rPr>
              <a:t>analytical</a:t>
            </a:r>
            <a:r>
              <a:rPr lang="pt-PT" sz="1800">
                <a:solidFill>
                  <a:schemeClr val="bg1"/>
                </a:solidFill>
              </a:rPr>
              <a:t> </a:t>
            </a:r>
            <a:r>
              <a:rPr lang="pt-PT" sz="1800" err="1">
                <a:solidFill>
                  <a:schemeClr val="bg1"/>
                </a:solidFill>
              </a:rPr>
              <a:t>solution</a:t>
            </a:r>
            <a:r>
              <a:rPr lang="pt-PT">
                <a:solidFill>
                  <a:schemeClr val="bg1"/>
                </a:solidFill>
              </a:rPr>
              <a:t> (</a:t>
            </a:r>
            <a:r>
              <a:rPr lang="pt-PT" err="1">
                <a:solidFill>
                  <a:schemeClr val="bg1"/>
                </a:solidFill>
              </a:rPr>
              <a:t>low</a:t>
            </a:r>
            <a:r>
              <a:rPr lang="pt-PT">
                <a:solidFill>
                  <a:schemeClr val="bg1"/>
                </a:solidFill>
              </a:rPr>
              <a:t> </a:t>
            </a:r>
            <a:r>
              <a:rPr lang="pt-PT" err="1">
                <a:solidFill>
                  <a:schemeClr val="bg1"/>
                </a:solidFill>
              </a:rPr>
              <a:t>loss</a:t>
            </a:r>
            <a:r>
              <a:rPr lang="pt-PT">
                <a:solidFill>
                  <a:schemeClr val="bg1"/>
                </a:solidFill>
              </a:rPr>
              <a:t> </a:t>
            </a:r>
            <a:r>
              <a:rPr lang="pt-PT" err="1">
                <a:solidFill>
                  <a:schemeClr val="bg1"/>
                </a:solidFill>
              </a:rPr>
              <a:t>and</a:t>
            </a:r>
            <a:r>
              <a:rPr lang="pt-PT">
                <a:solidFill>
                  <a:schemeClr val="bg1"/>
                </a:solidFill>
              </a:rPr>
              <a:t> </a:t>
            </a:r>
            <a:r>
              <a:rPr lang="pt-PT" err="1">
                <a:solidFill>
                  <a:schemeClr val="bg1"/>
                </a:solidFill>
              </a:rPr>
              <a:t>low</a:t>
            </a:r>
            <a:r>
              <a:rPr lang="pt-PT">
                <a:solidFill>
                  <a:schemeClr val="bg1"/>
                </a:solidFill>
              </a:rPr>
              <a:t> </a:t>
            </a:r>
            <a:r>
              <a:rPr lang="pt-PT" err="1">
                <a:solidFill>
                  <a:schemeClr val="bg1"/>
                </a:solidFill>
              </a:rPr>
              <a:t>gain</a:t>
            </a:r>
            <a:r>
              <a:rPr lang="pt-PT">
                <a:solidFill>
                  <a:schemeClr val="bg1"/>
                </a:solidFill>
              </a:rPr>
              <a:t> laser) :</a:t>
            </a:r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2C8D4350-BADD-2DAE-02E8-0E6538AE14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2872" y="4411998"/>
            <a:ext cx="4635938" cy="133173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aixaDeTexto 18">
                <a:extLst>
                  <a:ext uri="{FF2B5EF4-FFF2-40B4-BE49-F238E27FC236}">
                    <a16:creationId xmlns:a16="http://schemas.microsoft.com/office/drawing/2014/main" id="{F7F6C45A-2A3E-A03E-89D6-2F320EF939E3}"/>
                  </a:ext>
                </a:extLst>
              </p:cNvPr>
              <p:cNvSpPr txBox="1"/>
              <p:nvPr/>
            </p:nvSpPr>
            <p:spPr>
              <a:xfrm>
                <a:off x="272872" y="3917798"/>
                <a:ext cx="624383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PT">
                    <a:solidFill>
                      <a:schemeClr val="bg1"/>
                    </a:solidFill>
                  </a:rPr>
                  <a:t>Optimal Output </a:t>
                </a:r>
                <a:r>
                  <a:rPr lang="pt-PT" err="1">
                    <a:solidFill>
                      <a:schemeClr val="bg1"/>
                    </a:solidFill>
                  </a:rPr>
                  <a:t>Coupling</a:t>
                </a:r>
                <a:r>
                  <a:rPr lang="pt-PT">
                    <a:solidFill>
                      <a:schemeClr val="bg1"/>
                    </a:solidFill>
                  </a:rPr>
                  <a:t> ( </a:t>
                </a:r>
                <a:r>
                  <a:rPr lang="pt-PT" err="1">
                    <a:solidFill>
                      <a:schemeClr val="bg1"/>
                    </a:solidFill>
                  </a:rPr>
                  <a:t>Transmisson</a:t>
                </a:r>
                <a:r>
                  <a:rPr lang="pt-PT">
                    <a:solidFill>
                      <a:schemeClr val="bg1"/>
                    </a:solidFill>
                  </a:rPr>
                  <a:t> in R2, </a:t>
                </a:r>
                <a:r>
                  <a:rPr lang="pt-PT" err="1">
                    <a:solidFill>
                      <a:schemeClr val="bg1"/>
                    </a:solidFill>
                  </a:rPr>
                  <a:t>i.e</a:t>
                </a:r>
                <a:r>
                  <a:rPr lang="pt-PT">
                    <a:solidFill>
                      <a:schemeClr val="bg1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PT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PT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pt-PT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𝑂𝐶</m:t>
                        </m:r>
                      </m:sub>
                    </m:sSub>
                    <m:r>
                      <a:rPr lang="pt-PT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&lt; 10% </m:t>
                    </m:r>
                  </m:oMath>
                </a14:m>
                <a:r>
                  <a:rPr lang="pt-PT">
                    <a:solidFill>
                      <a:schemeClr val="bg1"/>
                    </a:solidFill>
                  </a:rPr>
                  <a:t>) :</a:t>
                </a:r>
              </a:p>
              <a:p>
                <a:endParaRPr lang="pt-PT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9" name="CaixaDeTexto 18">
                <a:extLst>
                  <a:ext uri="{FF2B5EF4-FFF2-40B4-BE49-F238E27FC236}">
                    <a16:creationId xmlns:a16="http://schemas.microsoft.com/office/drawing/2014/main" id="{F7F6C45A-2A3E-A03E-89D6-2F320EF939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872" y="3917798"/>
                <a:ext cx="6243838" cy="646331"/>
              </a:xfrm>
              <a:prstGeom prst="rect">
                <a:avLst/>
              </a:prstGeom>
              <a:blipFill>
                <a:blip r:embed="rId6"/>
                <a:stretch>
                  <a:fillRect l="-879" t="-5660" r="-5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Imagem 20">
            <a:extLst>
              <a:ext uri="{FF2B5EF4-FFF2-40B4-BE49-F238E27FC236}">
                <a16:creationId xmlns:a16="http://schemas.microsoft.com/office/drawing/2014/main" id="{233D72F3-BABF-8089-A2F5-EF570F8F8849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7322165" y="4119495"/>
            <a:ext cx="2775662" cy="2495550"/>
          </a:xfrm>
          <a:prstGeom prst="rect">
            <a:avLst/>
          </a:prstGeom>
        </p:spPr>
      </p:pic>
      <p:sp>
        <p:nvSpPr>
          <p:cNvPr id="22" name="CaixaDeTexto 21">
            <a:extLst>
              <a:ext uri="{FF2B5EF4-FFF2-40B4-BE49-F238E27FC236}">
                <a16:creationId xmlns:a16="http://schemas.microsoft.com/office/drawing/2014/main" id="{F5A4EEBB-4E7B-FE7C-168C-10F000DDCEF4}"/>
              </a:ext>
            </a:extLst>
          </p:cNvPr>
          <p:cNvSpPr txBox="1"/>
          <p:nvPr/>
        </p:nvSpPr>
        <p:spPr>
          <a:xfrm>
            <a:off x="10210989" y="4484279"/>
            <a:ext cx="19142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err="1">
                <a:solidFill>
                  <a:schemeClr val="bg1"/>
                </a:solidFill>
              </a:rPr>
              <a:t>Example</a:t>
            </a:r>
            <a:r>
              <a:rPr lang="pt-PT">
                <a:solidFill>
                  <a:schemeClr val="bg1"/>
                </a:solidFill>
              </a:rPr>
              <a:t> </a:t>
            </a:r>
            <a:r>
              <a:rPr lang="pt-PT" err="1">
                <a:solidFill>
                  <a:schemeClr val="bg1"/>
                </a:solidFill>
              </a:rPr>
              <a:t>Parameters</a:t>
            </a:r>
            <a:r>
              <a:rPr lang="pt-PT">
                <a:solidFill>
                  <a:schemeClr val="bg1"/>
                </a:solidFill>
              </a:rPr>
              <a:t> for </a:t>
            </a:r>
            <a:r>
              <a:rPr lang="pt-PT" err="1">
                <a:solidFill>
                  <a:schemeClr val="bg1"/>
                </a:solidFill>
              </a:rPr>
              <a:t>an</a:t>
            </a:r>
            <a:r>
              <a:rPr lang="pt-PT">
                <a:solidFill>
                  <a:schemeClr val="bg1"/>
                </a:solidFill>
              </a:rPr>
              <a:t> </a:t>
            </a:r>
            <a:r>
              <a:rPr lang="pt-PT" err="1">
                <a:solidFill>
                  <a:schemeClr val="bg1"/>
                </a:solidFill>
              </a:rPr>
              <a:t>He</a:t>
            </a:r>
            <a:r>
              <a:rPr lang="pt-PT">
                <a:solidFill>
                  <a:schemeClr val="bg1"/>
                </a:solidFill>
              </a:rPr>
              <a:t>-Ne laser</a:t>
            </a:r>
          </a:p>
          <a:p>
            <a:endParaRPr lang="pt-PT">
              <a:solidFill>
                <a:schemeClr val="bg1"/>
              </a:solidFill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E568A1DD-903D-B0C7-7DFF-AFE566C7344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4065" t="9247" r="8130" b="28781"/>
          <a:stretch/>
        </p:blipFill>
        <p:spPr>
          <a:xfrm>
            <a:off x="4206239" y="2418091"/>
            <a:ext cx="3136053" cy="907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116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F9868C00-D824-04CC-A7CF-2FCD973C16B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82706" y="367245"/>
            <a:ext cx="5271498" cy="365125"/>
          </a:xfrm>
        </p:spPr>
        <p:txBody>
          <a:bodyPr/>
          <a:lstStyle/>
          <a:p>
            <a:r>
              <a:rPr lang="pt-PT" sz="2800" err="1"/>
              <a:t>Calculation</a:t>
            </a:r>
            <a:r>
              <a:rPr lang="pt-PT" sz="2800"/>
              <a:t> of the Output </a:t>
            </a:r>
            <a:r>
              <a:rPr lang="pt-PT" sz="2800" err="1"/>
              <a:t>Power</a:t>
            </a:r>
            <a:r>
              <a:rPr lang="pt-PT" sz="2800"/>
              <a:t> of a Laser</a:t>
            </a:r>
          </a:p>
        </p:txBody>
      </p:sp>
      <p:sp>
        <p:nvSpPr>
          <p:cNvPr id="10" name="Marcador de Posição do Número do Diapositivo 9">
            <a:extLst>
              <a:ext uri="{FF2B5EF4-FFF2-40B4-BE49-F238E27FC236}">
                <a16:creationId xmlns:a16="http://schemas.microsoft.com/office/drawing/2014/main" id="{3FE87483-04A1-0422-55A9-C1306D81CB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46089" y="6277971"/>
            <a:ext cx="545911" cy="580029"/>
          </a:xfrm>
        </p:spPr>
        <p:txBody>
          <a:bodyPr/>
          <a:lstStyle/>
          <a:p>
            <a:pPr>
              <a:defRPr lang="pt-PT"/>
            </a:pPr>
            <a:fld id="{8D1FC6F8-0BCD-47E9-9C64-690771D9C143}" type="slidenum">
              <a:rPr lang="en-US" smtClean="0">
                <a:solidFill>
                  <a:schemeClr val="bg1"/>
                </a:solidFill>
              </a:rPr>
              <a:pPr>
                <a:defRPr lang="pt-PT"/>
              </a:pPr>
              <a:t>13</a:t>
            </a:fld>
            <a:endParaRPr lang="en-US">
              <a:solidFill>
                <a:schemeClr val="bg1"/>
              </a:solidFill>
            </a:endParaRP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5B08C268-953F-F71D-3A5F-B6E5A9FB80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6094" y="1099383"/>
            <a:ext cx="4914900" cy="1247775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D3BC6618-6E93-3295-9FF5-33AA35F4D09F}"/>
              </a:ext>
            </a:extLst>
          </p:cNvPr>
          <p:cNvSpPr txBox="1"/>
          <p:nvPr/>
        </p:nvSpPr>
        <p:spPr>
          <a:xfrm>
            <a:off x="6416094" y="663872"/>
            <a:ext cx="49878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600" err="1">
                <a:solidFill>
                  <a:schemeClr val="bg1"/>
                </a:solidFill>
              </a:rPr>
              <a:t>Rigrod</a:t>
            </a:r>
            <a:r>
              <a:rPr lang="pt-PT" sz="1600">
                <a:solidFill>
                  <a:schemeClr val="bg1"/>
                </a:solidFill>
              </a:rPr>
              <a:t> </a:t>
            </a:r>
            <a:r>
              <a:rPr lang="pt-PT" sz="1600" err="1">
                <a:solidFill>
                  <a:schemeClr val="bg1"/>
                </a:solidFill>
              </a:rPr>
              <a:t>analytical</a:t>
            </a:r>
            <a:r>
              <a:rPr lang="pt-PT" sz="1600">
                <a:solidFill>
                  <a:schemeClr val="bg1"/>
                </a:solidFill>
              </a:rPr>
              <a:t> </a:t>
            </a:r>
            <a:r>
              <a:rPr lang="pt-PT" sz="1600" err="1">
                <a:solidFill>
                  <a:schemeClr val="bg1"/>
                </a:solidFill>
              </a:rPr>
              <a:t>solution</a:t>
            </a:r>
            <a:r>
              <a:rPr lang="pt-PT" sz="1600">
                <a:solidFill>
                  <a:schemeClr val="bg1"/>
                </a:solidFill>
              </a:rPr>
              <a:t>  (</a:t>
            </a:r>
            <a:r>
              <a:rPr lang="pt-PT" sz="1600" err="1">
                <a:solidFill>
                  <a:schemeClr val="bg1"/>
                </a:solidFill>
              </a:rPr>
              <a:t>low</a:t>
            </a:r>
            <a:r>
              <a:rPr lang="pt-PT" sz="1600">
                <a:solidFill>
                  <a:schemeClr val="bg1"/>
                </a:solidFill>
              </a:rPr>
              <a:t> </a:t>
            </a:r>
            <a:r>
              <a:rPr lang="pt-PT" sz="1600" err="1">
                <a:solidFill>
                  <a:schemeClr val="bg1"/>
                </a:solidFill>
              </a:rPr>
              <a:t>loss</a:t>
            </a:r>
            <a:r>
              <a:rPr lang="pt-PT" sz="1600">
                <a:solidFill>
                  <a:schemeClr val="bg1"/>
                </a:solidFill>
              </a:rPr>
              <a:t> </a:t>
            </a:r>
            <a:r>
              <a:rPr lang="pt-PT" sz="1600" err="1">
                <a:solidFill>
                  <a:schemeClr val="bg1"/>
                </a:solidFill>
              </a:rPr>
              <a:t>and</a:t>
            </a:r>
            <a:r>
              <a:rPr lang="pt-PT" sz="1600">
                <a:solidFill>
                  <a:schemeClr val="bg1"/>
                </a:solidFill>
              </a:rPr>
              <a:t> </a:t>
            </a:r>
            <a:r>
              <a:rPr lang="pt-PT" sz="1600" err="1">
                <a:solidFill>
                  <a:schemeClr val="bg1"/>
                </a:solidFill>
              </a:rPr>
              <a:t>low</a:t>
            </a:r>
            <a:r>
              <a:rPr lang="pt-PT" sz="1600">
                <a:solidFill>
                  <a:schemeClr val="bg1"/>
                </a:solidFill>
              </a:rPr>
              <a:t> </a:t>
            </a:r>
            <a:r>
              <a:rPr lang="pt-PT" sz="1600" err="1">
                <a:solidFill>
                  <a:schemeClr val="bg1"/>
                </a:solidFill>
              </a:rPr>
              <a:t>gain</a:t>
            </a:r>
            <a:r>
              <a:rPr lang="pt-PT" sz="1600">
                <a:solidFill>
                  <a:schemeClr val="bg1"/>
                </a:solidFill>
              </a:rPr>
              <a:t> laser) :</a:t>
            </a:r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2C8D4350-BADD-2DAE-02E8-0E6538AE14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3483" y="4426884"/>
            <a:ext cx="4635938" cy="133173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aixaDeTexto 18">
                <a:extLst>
                  <a:ext uri="{FF2B5EF4-FFF2-40B4-BE49-F238E27FC236}">
                    <a16:creationId xmlns:a16="http://schemas.microsoft.com/office/drawing/2014/main" id="{F7F6C45A-2A3E-A03E-89D6-2F320EF939E3}"/>
                  </a:ext>
                </a:extLst>
              </p:cNvPr>
              <p:cNvSpPr txBox="1"/>
              <p:nvPr/>
            </p:nvSpPr>
            <p:spPr>
              <a:xfrm>
                <a:off x="6416094" y="3773119"/>
                <a:ext cx="624383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PT" sz="1600">
                    <a:solidFill>
                      <a:schemeClr val="bg1"/>
                    </a:solidFill>
                  </a:rPr>
                  <a:t>Optimal Output </a:t>
                </a:r>
                <a:r>
                  <a:rPr lang="pt-PT" sz="1600" err="1">
                    <a:solidFill>
                      <a:schemeClr val="bg1"/>
                    </a:solidFill>
                  </a:rPr>
                  <a:t>Coupling</a:t>
                </a:r>
                <a:r>
                  <a:rPr lang="pt-PT" sz="1600">
                    <a:solidFill>
                      <a:schemeClr val="bg1"/>
                    </a:solidFill>
                  </a:rPr>
                  <a:t> ( </a:t>
                </a:r>
                <a:r>
                  <a:rPr lang="pt-PT" sz="1600" err="1">
                    <a:solidFill>
                      <a:schemeClr val="bg1"/>
                    </a:solidFill>
                  </a:rPr>
                  <a:t>Transmisson</a:t>
                </a:r>
                <a:r>
                  <a:rPr lang="pt-PT" sz="1600">
                    <a:solidFill>
                      <a:schemeClr val="bg1"/>
                    </a:solidFill>
                  </a:rPr>
                  <a:t> in R2, </a:t>
                </a:r>
                <a:r>
                  <a:rPr lang="pt-PT" sz="1600" err="1">
                    <a:solidFill>
                      <a:schemeClr val="bg1"/>
                    </a:solidFill>
                  </a:rPr>
                  <a:t>i.e</a:t>
                </a:r>
                <a:r>
                  <a:rPr lang="pt-PT" sz="1600">
                    <a:solidFill>
                      <a:schemeClr val="bg1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PT" sz="16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PT" sz="16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pt-PT" sz="16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𝑂𝐶</m:t>
                        </m:r>
                      </m:sub>
                    </m:sSub>
                    <m:r>
                      <a:rPr lang="pt-PT" sz="16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&lt; 10% </m:t>
                    </m:r>
                  </m:oMath>
                </a14:m>
                <a:r>
                  <a:rPr lang="pt-PT" sz="1600">
                    <a:solidFill>
                      <a:schemeClr val="bg1"/>
                    </a:solidFill>
                  </a:rPr>
                  <a:t>) :</a:t>
                </a:r>
              </a:p>
              <a:p>
                <a:endParaRPr lang="pt-PT" sz="160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9" name="CaixaDeTexto 18">
                <a:extLst>
                  <a:ext uri="{FF2B5EF4-FFF2-40B4-BE49-F238E27FC236}">
                    <a16:creationId xmlns:a16="http://schemas.microsoft.com/office/drawing/2014/main" id="{F7F6C45A-2A3E-A03E-89D6-2F320EF939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6094" y="3773119"/>
                <a:ext cx="6243838" cy="584775"/>
              </a:xfrm>
              <a:prstGeom prst="rect">
                <a:avLst/>
              </a:prstGeom>
              <a:blipFill>
                <a:blip r:embed="rId5"/>
                <a:stretch>
                  <a:fillRect l="-586" t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agem 3">
            <a:extLst>
              <a:ext uri="{FF2B5EF4-FFF2-40B4-BE49-F238E27FC236}">
                <a16:creationId xmlns:a16="http://schemas.microsoft.com/office/drawing/2014/main" id="{C8051F11-5925-E088-0237-DA827A53B31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635" r="1635"/>
          <a:stretch/>
        </p:blipFill>
        <p:spPr>
          <a:xfrm>
            <a:off x="676140" y="1571222"/>
            <a:ext cx="5271498" cy="4070054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6EB51E6D-D1A8-4F21-3F78-1706D9EC8C0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065" t="9247" r="8130" b="28781"/>
          <a:stretch/>
        </p:blipFill>
        <p:spPr>
          <a:xfrm>
            <a:off x="6401960" y="2521384"/>
            <a:ext cx="3961240" cy="907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214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FB965A-981E-AE79-A64C-B6C239985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err="1">
                <a:solidFill>
                  <a:srgbClr val="0BE1FF"/>
                </a:solidFill>
              </a:rPr>
              <a:t>Conclusion</a:t>
            </a:r>
            <a:endParaRPr lang="pt-PT">
              <a:solidFill>
                <a:srgbClr val="0BE1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Posição de Conteúdo 2">
                <a:extLst>
                  <a:ext uri="{FF2B5EF4-FFF2-40B4-BE49-F238E27FC236}">
                    <a16:creationId xmlns:a16="http://schemas.microsoft.com/office/drawing/2014/main" id="{026B1F6E-BA47-6BA0-13B3-C71A3537F61E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629344" y="1128713"/>
                <a:ext cx="7654925" cy="5068887"/>
              </a:xfrm>
            </p:spPr>
            <p:txBody>
              <a:bodyPr/>
              <a:lstStyle/>
              <a:p>
                <a:r>
                  <a:rPr lang="pt-PT" sz="2000">
                    <a:cs typeface="Calibri Light" panose="020F0302020204030204" pitchFamily="34" charset="0"/>
                  </a:rPr>
                  <a:t>This </a:t>
                </a:r>
                <a:r>
                  <a:rPr lang="pt-PT" sz="2000" err="1">
                    <a:cs typeface="Calibri Light" panose="020F0302020204030204" pitchFamily="34" charset="0"/>
                  </a:rPr>
                  <a:t>work</a:t>
                </a:r>
                <a:r>
                  <a:rPr lang="pt-PT" sz="2000">
                    <a:cs typeface="Calibri Light" panose="020F0302020204030204" pitchFamily="34" charset="0"/>
                  </a:rPr>
                  <a:t> </a:t>
                </a:r>
                <a:r>
                  <a:rPr lang="pt-PT" sz="2000" err="1">
                    <a:cs typeface="Calibri Light" panose="020F0302020204030204" pitchFamily="34" charset="0"/>
                  </a:rPr>
                  <a:t>allow</a:t>
                </a:r>
                <a:r>
                  <a:rPr lang="pt-PT" sz="2000">
                    <a:cs typeface="Calibri Light" panose="020F0302020204030204" pitchFamily="34" charset="0"/>
                  </a:rPr>
                  <a:t> </a:t>
                </a:r>
                <a:r>
                  <a:rPr lang="pt-PT" sz="2000" err="1">
                    <a:cs typeface="Calibri Light" panose="020F0302020204030204" pitchFamily="34" charset="0"/>
                  </a:rPr>
                  <a:t>us</a:t>
                </a:r>
                <a:r>
                  <a:rPr lang="pt-PT" sz="2000">
                    <a:cs typeface="Calibri Light" panose="020F0302020204030204" pitchFamily="34" charset="0"/>
                  </a:rPr>
                  <a:t> to improve </a:t>
                </a:r>
                <a:r>
                  <a:rPr lang="pt-PT" sz="2000" err="1">
                    <a:cs typeface="Calibri Light" panose="020F0302020204030204" pitchFamily="34" charset="0"/>
                  </a:rPr>
                  <a:t>our</a:t>
                </a:r>
                <a:r>
                  <a:rPr lang="pt-PT" sz="2000">
                    <a:cs typeface="Calibri Light" panose="020F0302020204030204" pitchFamily="34" charset="0"/>
                  </a:rPr>
                  <a:t> team </a:t>
                </a:r>
                <a:r>
                  <a:rPr lang="pt-PT" sz="2000" err="1">
                    <a:cs typeface="Calibri Light" panose="020F0302020204030204" pitchFamily="34" charset="0"/>
                  </a:rPr>
                  <a:t>work</a:t>
                </a:r>
                <a:r>
                  <a:rPr lang="pt-PT" sz="2000">
                    <a:cs typeface="Calibri Light" panose="020F0302020204030204" pitchFamily="34" charset="0"/>
                  </a:rPr>
                  <a:t> </a:t>
                </a:r>
                <a:r>
                  <a:rPr lang="pt-PT" sz="2000" err="1">
                    <a:cs typeface="Calibri Light" panose="020F0302020204030204" pitchFamily="34" charset="0"/>
                  </a:rPr>
                  <a:t>and</a:t>
                </a:r>
                <a:r>
                  <a:rPr lang="pt-PT" sz="2000">
                    <a:cs typeface="Calibri Light" panose="020F0302020204030204" pitchFamily="34" charset="0"/>
                  </a:rPr>
                  <a:t> </a:t>
                </a:r>
                <a:r>
                  <a:rPr lang="pt-PT" sz="2000" err="1">
                    <a:cs typeface="Calibri Light" panose="020F0302020204030204" pitchFamily="34" charset="0"/>
                  </a:rPr>
                  <a:t>computational</a:t>
                </a:r>
                <a:r>
                  <a:rPr lang="pt-PT" sz="2000">
                    <a:cs typeface="Calibri Light" panose="020F0302020204030204" pitchFamily="34" charset="0"/>
                  </a:rPr>
                  <a:t> </a:t>
                </a:r>
                <a:r>
                  <a:rPr lang="pt-PT" sz="2000" err="1">
                    <a:cs typeface="Calibri Light" panose="020F0302020204030204" pitchFamily="34" charset="0"/>
                  </a:rPr>
                  <a:t>skills</a:t>
                </a:r>
                <a:r>
                  <a:rPr lang="pt-PT" sz="2000">
                    <a:cs typeface="Calibri Light" panose="020F0302020204030204" pitchFamily="34" charset="0"/>
                  </a:rPr>
                  <a:t> as </a:t>
                </a:r>
                <a:r>
                  <a:rPr lang="pt-PT" sz="2000" err="1">
                    <a:cs typeface="Calibri Light" panose="020F0302020204030204" pitchFamily="34" charset="0"/>
                  </a:rPr>
                  <a:t>well</a:t>
                </a:r>
                <a:r>
                  <a:rPr lang="pt-PT" sz="2000">
                    <a:cs typeface="Calibri Light" panose="020F0302020204030204" pitchFamily="34" charset="0"/>
                  </a:rPr>
                  <a:t> as </a:t>
                </a:r>
                <a:r>
                  <a:rPr lang="pt-PT" sz="2000" err="1">
                    <a:cs typeface="Calibri Light" panose="020F0302020204030204" pitchFamily="34" charset="0"/>
                  </a:rPr>
                  <a:t>helped</a:t>
                </a:r>
                <a:r>
                  <a:rPr lang="pt-PT" sz="2000">
                    <a:cs typeface="Calibri Light" panose="020F0302020204030204" pitchFamily="34" charset="0"/>
                  </a:rPr>
                  <a:t> </a:t>
                </a:r>
                <a:r>
                  <a:rPr lang="pt-PT" sz="2000" err="1">
                    <a:cs typeface="Calibri Light" panose="020F0302020204030204" pitchFamily="34" charset="0"/>
                  </a:rPr>
                  <a:t>us</a:t>
                </a:r>
                <a:r>
                  <a:rPr lang="pt-PT" sz="2000">
                    <a:cs typeface="Calibri Light" panose="020F0302020204030204" pitchFamily="34" charset="0"/>
                  </a:rPr>
                  <a:t> </a:t>
                </a:r>
                <a:r>
                  <a:rPr lang="pt-PT" sz="2000" err="1">
                    <a:cs typeface="Calibri Light" panose="020F0302020204030204" pitchFamily="34" charset="0"/>
                  </a:rPr>
                  <a:t>praticing</a:t>
                </a:r>
                <a:r>
                  <a:rPr lang="pt-PT" sz="2000">
                    <a:cs typeface="Calibri Light" panose="020F0302020204030204" pitchFamily="34" charset="0"/>
                  </a:rPr>
                  <a:t> </a:t>
                </a:r>
                <a:r>
                  <a:rPr lang="pt-PT" sz="2000" err="1">
                    <a:cs typeface="Calibri Light" panose="020F0302020204030204" pitchFamily="34" charset="0"/>
                  </a:rPr>
                  <a:t>writing</a:t>
                </a:r>
                <a:r>
                  <a:rPr lang="pt-PT" sz="2000">
                    <a:cs typeface="Calibri Light" panose="020F0302020204030204" pitchFamily="34" charset="0"/>
                  </a:rPr>
                  <a:t> na </a:t>
                </a:r>
                <a:r>
                  <a:rPr lang="pt-PT" sz="2000" err="1">
                    <a:cs typeface="Calibri Light" panose="020F0302020204030204" pitchFamily="34" charset="0"/>
                  </a:rPr>
                  <a:t>report</a:t>
                </a:r>
                <a:r>
                  <a:rPr lang="pt-PT" sz="2000">
                    <a:cs typeface="Calibri Light" panose="020F0302020204030204" pitchFamily="34" charset="0"/>
                  </a:rPr>
                  <a:t> with a </a:t>
                </a:r>
                <a:r>
                  <a:rPr lang="pt-PT" sz="2000" err="1">
                    <a:cs typeface="Calibri Light" panose="020F0302020204030204" pitchFamily="34" charset="0"/>
                  </a:rPr>
                  <a:t>scientific</a:t>
                </a:r>
                <a:r>
                  <a:rPr lang="pt-PT" sz="2000">
                    <a:cs typeface="Calibri Light" panose="020F0302020204030204" pitchFamily="34" charset="0"/>
                  </a:rPr>
                  <a:t> </a:t>
                </a:r>
                <a:r>
                  <a:rPr lang="pt-PT" sz="2000" err="1">
                    <a:cs typeface="Calibri Light" panose="020F0302020204030204" pitchFamily="34" charset="0"/>
                  </a:rPr>
                  <a:t>article</a:t>
                </a:r>
                <a:r>
                  <a:rPr lang="pt-PT" sz="2000">
                    <a:cs typeface="Calibri Light" panose="020F0302020204030204" pitchFamily="34" charset="0"/>
                  </a:rPr>
                  <a:t> </a:t>
                </a:r>
                <a:r>
                  <a:rPr lang="pt-PT" sz="2000" err="1">
                    <a:cs typeface="Calibri Light" panose="020F0302020204030204" pitchFamily="34" charset="0"/>
                  </a:rPr>
                  <a:t>template</a:t>
                </a:r>
                <a:r>
                  <a:rPr lang="pt-PT" sz="2000">
                    <a:cs typeface="Calibri Light" panose="020F0302020204030204" pitchFamily="34" charset="0"/>
                  </a:rPr>
                  <a:t>.</a:t>
                </a:r>
              </a:p>
              <a:p>
                <a:endParaRPr lang="pt-PT" sz="2000">
                  <a:cs typeface="Calibri Light" panose="020F0302020204030204" pitchFamily="34" charset="0"/>
                </a:endParaRPr>
              </a:p>
              <a:p>
                <a:r>
                  <a:rPr lang="pt-PT" sz="2000" err="1">
                    <a:cs typeface="Calibri Light" panose="020F0302020204030204" pitchFamily="34" charset="0"/>
                  </a:rPr>
                  <a:t>Helped</a:t>
                </a:r>
                <a:r>
                  <a:rPr lang="pt-PT" sz="2000">
                    <a:cs typeface="Calibri Light" panose="020F0302020204030204" pitchFamily="34" charset="0"/>
                  </a:rPr>
                  <a:t> </a:t>
                </a:r>
                <a:r>
                  <a:rPr lang="pt-PT" sz="2000" err="1">
                    <a:cs typeface="Calibri Light" panose="020F0302020204030204" pitchFamily="34" charset="0"/>
                  </a:rPr>
                  <a:t>us</a:t>
                </a:r>
                <a:r>
                  <a:rPr lang="pt-PT" sz="2000">
                    <a:cs typeface="Calibri Light" panose="020F0302020204030204" pitchFamily="34" charset="0"/>
                  </a:rPr>
                  <a:t> </a:t>
                </a:r>
                <a:r>
                  <a:rPr lang="pt-PT" sz="2000" err="1">
                    <a:cs typeface="Calibri Light" panose="020F0302020204030204" pitchFamily="34" charset="0"/>
                  </a:rPr>
                  <a:t>understant</a:t>
                </a:r>
                <a:r>
                  <a:rPr lang="pt-PT" sz="2000">
                    <a:cs typeface="Calibri Light" panose="020F0302020204030204" pitchFamily="34" charset="0"/>
                  </a:rPr>
                  <a:t> with </a:t>
                </a:r>
                <a:r>
                  <a:rPr lang="pt-PT" sz="2000" err="1">
                    <a:cs typeface="Calibri Light" panose="020F0302020204030204" pitchFamily="34" charset="0"/>
                  </a:rPr>
                  <a:t>higher</a:t>
                </a:r>
                <a:r>
                  <a:rPr lang="pt-PT" sz="2000">
                    <a:cs typeface="Calibri Light" panose="020F0302020204030204" pitchFamily="34" charset="0"/>
                  </a:rPr>
                  <a:t> </a:t>
                </a:r>
                <a:r>
                  <a:rPr lang="pt-PT" sz="2000" err="1">
                    <a:cs typeface="Calibri Light" panose="020F0302020204030204" pitchFamily="34" charset="0"/>
                  </a:rPr>
                  <a:t>detail</a:t>
                </a:r>
                <a:r>
                  <a:rPr lang="pt-PT" sz="2000">
                    <a:cs typeface="Calibri Light" panose="020F0302020204030204" pitchFamily="34" charset="0"/>
                  </a:rPr>
                  <a:t> </a:t>
                </a:r>
                <a:r>
                  <a:rPr lang="pt-PT" sz="2000" err="1">
                    <a:cs typeface="Calibri Light" panose="020F0302020204030204" pitchFamily="34" charset="0"/>
                  </a:rPr>
                  <a:t>how</a:t>
                </a:r>
                <a:r>
                  <a:rPr lang="pt-PT" sz="2000">
                    <a:cs typeface="Calibri Light" panose="020F0302020204030204" pitchFamily="34" charset="0"/>
                  </a:rPr>
                  <a:t> lasers </a:t>
                </a:r>
                <a:r>
                  <a:rPr lang="pt-PT" sz="2000" err="1">
                    <a:cs typeface="Calibri Light" panose="020F0302020204030204" pitchFamily="34" charset="0"/>
                  </a:rPr>
                  <a:t>work</a:t>
                </a:r>
                <a:r>
                  <a:rPr lang="pt-PT" sz="2000">
                    <a:cs typeface="Calibri Light" panose="020F0302020204030204" pitchFamily="34" charset="0"/>
                  </a:rPr>
                  <a:t>, </a:t>
                </a:r>
                <a:r>
                  <a:rPr lang="pt-PT" sz="2000" err="1">
                    <a:cs typeface="Calibri Light" panose="020F0302020204030204" pitchFamily="34" charset="0"/>
                  </a:rPr>
                  <a:t>what</a:t>
                </a:r>
                <a:r>
                  <a:rPr lang="pt-PT" sz="2000">
                    <a:cs typeface="Calibri Light" panose="020F0302020204030204" pitchFamily="34" charset="0"/>
                  </a:rPr>
                  <a:t> </a:t>
                </a:r>
                <a:r>
                  <a:rPr lang="pt-PT" sz="2000" err="1">
                    <a:cs typeface="Calibri Light" panose="020F0302020204030204" pitchFamily="34" charset="0"/>
                  </a:rPr>
                  <a:t>is</a:t>
                </a:r>
                <a:r>
                  <a:rPr lang="pt-PT" sz="2000">
                    <a:cs typeface="Calibri Light" panose="020F0302020204030204" pitchFamily="34" charset="0"/>
                  </a:rPr>
                  <a:t> Population Inversion </a:t>
                </a:r>
                <a:r>
                  <a:rPr lang="pt-PT" sz="2000" err="1">
                    <a:cs typeface="Calibri Light" panose="020F0302020204030204" pitchFamily="34" charset="0"/>
                  </a:rPr>
                  <a:t>and</a:t>
                </a:r>
                <a:r>
                  <a:rPr lang="pt-PT" sz="2000">
                    <a:cs typeface="Calibri Light" panose="020F0302020204030204" pitchFamily="34" charset="0"/>
                  </a:rPr>
                  <a:t> why does it </a:t>
                </a:r>
                <a:r>
                  <a:rPr lang="pt-PT" sz="2000" err="1">
                    <a:cs typeface="Calibri Light" panose="020F0302020204030204" pitchFamily="34" charset="0"/>
                  </a:rPr>
                  <a:t>happend</a:t>
                </a:r>
                <a:r>
                  <a:rPr lang="pt-PT" sz="2000">
                    <a:cs typeface="Calibri Light" panose="020F0302020204030204" pitchFamily="34" charset="0"/>
                  </a:rPr>
                  <a:t>.</a:t>
                </a:r>
              </a:p>
              <a:p>
                <a:endParaRPr lang="pt-PT" sz="2000">
                  <a:cs typeface="Calibri Light" panose="020F0302020204030204" pitchFamily="34" charset="0"/>
                </a:endParaRPr>
              </a:p>
              <a:p>
                <a:r>
                  <a:rPr lang="pt-PT" sz="2000" b="0" i="0" err="1">
                    <a:effectLst/>
                    <a:cs typeface="Calibri Light" panose="020F0302020204030204" pitchFamily="34" charset="0"/>
                  </a:rPr>
                  <a:t>Optimal</a:t>
                </a:r>
                <a:r>
                  <a:rPr lang="pt-PT" sz="2000" b="0" i="0">
                    <a:effectLst/>
                    <a:cs typeface="Calibri Light" panose="020F0302020204030204" pitchFamily="34" charset="0"/>
                  </a:rPr>
                  <a:t> Output </a:t>
                </a:r>
                <a:r>
                  <a:rPr lang="pt-PT" sz="2000" b="0" i="0" err="1">
                    <a:effectLst/>
                    <a:cs typeface="Calibri Light" panose="020F0302020204030204" pitchFamily="34" charset="0"/>
                  </a:rPr>
                  <a:t>Coupling</a:t>
                </a:r>
                <a:r>
                  <a:rPr lang="pt-PT" sz="2000" b="0" i="0">
                    <a:effectLst/>
                    <a:cs typeface="Calibri Light" panose="020F0302020204030204" pitchFamily="34" charset="0"/>
                  </a:rPr>
                  <a:t> can, in </a:t>
                </a:r>
                <a:r>
                  <a:rPr lang="pt-PT" sz="2000" b="0" i="0" err="1">
                    <a:effectLst/>
                    <a:cs typeface="Calibri Light" panose="020F0302020204030204" pitchFamily="34" charset="0"/>
                  </a:rPr>
                  <a:t>fact</a:t>
                </a:r>
                <a:r>
                  <a:rPr lang="pt-PT" sz="2000" b="0" i="0">
                    <a:effectLst/>
                    <a:cs typeface="Calibri Light" panose="020F0302020204030204" pitchFamily="34" charset="0"/>
                  </a:rPr>
                  <a:t>, </a:t>
                </a:r>
                <a:r>
                  <a:rPr lang="pt-PT" sz="2000" b="0" i="0" err="1">
                    <a:effectLst/>
                    <a:cs typeface="Calibri Light" panose="020F0302020204030204" pitchFamily="34" charset="0"/>
                  </a:rPr>
                  <a:t>simluate</a:t>
                </a:r>
                <a:r>
                  <a:rPr lang="pt-PT" sz="2000" b="0" i="0">
                    <a:effectLst/>
                    <a:cs typeface="Calibri Light" panose="020F0302020204030204" pitchFamily="34" charset="0"/>
                  </a:rPr>
                  <a:t> the </a:t>
                </a:r>
                <a:r>
                  <a:rPr lang="pt-PT" sz="2000" b="0" i="0" err="1">
                    <a:effectLst/>
                    <a:cs typeface="Calibri Light" panose="020F0302020204030204" pitchFamily="34" charset="0"/>
                  </a:rPr>
                  <a:t>value</a:t>
                </a:r>
                <a:r>
                  <a:rPr lang="pt-PT" sz="2000" b="0" i="0">
                    <a:effectLst/>
                    <a:cs typeface="Calibri Light" panose="020F0302020204030204" pitchFamily="34" charset="0"/>
                  </a:rPr>
                  <a:t> of 𝑃𝑜𝑢𝑡 </a:t>
                </a:r>
                <a:r>
                  <a:rPr lang="pt-PT" sz="2000">
                    <a:cs typeface="Calibri Light" panose="020F0302020204030204" pitchFamily="34" charset="0"/>
                  </a:rPr>
                  <a:t>(for</a:t>
                </a:r>
                <a14:m>
                  <m:oMath xmlns:m="http://schemas.openxmlformats.org/officeDocument/2006/math">
                    <m:r>
                      <a:rPr lang="pt-PT" sz="2000" b="0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pt-PT" sz="20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PT" sz="20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pt-PT" sz="20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𝑂𝐶</m:t>
                        </m:r>
                      </m:sub>
                    </m:sSub>
                    <m:r>
                      <a:rPr lang="pt-PT" sz="20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pt-PT" sz="2000" b="0" i="0">
                    <a:effectLst/>
                    <a:cs typeface="Calibri Light" panose="020F0302020204030204" pitchFamily="34" charset="0"/>
                  </a:rPr>
                  <a:t>&lt; 10%), </a:t>
                </a:r>
                <a:r>
                  <a:rPr lang="pt-PT" sz="2000" b="0" i="0" err="1">
                    <a:effectLst/>
                    <a:cs typeface="Calibri Light" panose="020F0302020204030204" pitchFamily="34" charset="0"/>
                  </a:rPr>
                  <a:t>when</a:t>
                </a:r>
                <a:r>
                  <a:rPr lang="pt-PT" sz="2000" b="0" i="0">
                    <a:effectLst/>
                    <a:cs typeface="Calibri Light" panose="020F0302020204030204" pitchFamily="34" charset="0"/>
                  </a:rPr>
                  <a:t> </a:t>
                </a:r>
                <a:r>
                  <a:rPr lang="pt-PT" sz="2000" b="0" i="0" err="1">
                    <a:effectLst/>
                    <a:cs typeface="Calibri Light" panose="020F0302020204030204" pitchFamily="34" charset="0"/>
                  </a:rPr>
                  <a:t>comparing</a:t>
                </a:r>
                <a:r>
                  <a:rPr lang="pt-PT" sz="2000" b="0" i="0">
                    <a:effectLst/>
                    <a:cs typeface="Calibri Light" panose="020F0302020204030204" pitchFamily="34" charset="0"/>
                  </a:rPr>
                  <a:t> </a:t>
                </a:r>
                <a:r>
                  <a:rPr lang="pt-PT" sz="2000">
                    <a:cs typeface="Calibri Light" panose="020F0302020204030204" pitchFamily="34" charset="0"/>
                  </a:rPr>
                  <a:t>with the </a:t>
                </a:r>
                <a:r>
                  <a:rPr lang="pt-PT" sz="2000" err="1">
                    <a:cs typeface="Calibri Light" panose="020F0302020204030204" pitchFamily="34" charset="0"/>
                  </a:rPr>
                  <a:t>Rigrod</a:t>
                </a:r>
                <a:r>
                  <a:rPr lang="pt-PT" sz="2000">
                    <a:cs typeface="Calibri Light" panose="020F0302020204030204" pitchFamily="34" charset="0"/>
                  </a:rPr>
                  <a:t> </a:t>
                </a:r>
                <a:r>
                  <a:rPr lang="pt-PT" sz="2000" err="1">
                    <a:cs typeface="Calibri Light" panose="020F0302020204030204" pitchFamily="34" charset="0"/>
                  </a:rPr>
                  <a:t>analytical</a:t>
                </a:r>
                <a:r>
                  <a:rPr lang="pt-PT" sz="2000">
                    <a:cs typeface="Calibri Light" panose="020F0302020204030204" pitchFamily="34" charset="0"/>
                  </a:rPr>
                  <a:t> </a:t>
                </a:r>
                <a:r>
                  <a:rPr lang="pt-PT" sz="2000" err="1">
                    <a:cs typeface="Calibri Light" panose="020F0302020204030204" pitchFamily="34" charset="0"/>
                  </a:rPr>
                  <a:t>solution</a:t>
                </a:r>
                <a:r>
                  <a:rPr lang="pt-PT" sz="2000">
                    <a:cs typeface="Calibri Light" panose="020F0302020204030204" pitchFamily="34" charset="0"/>
                  </a:rPr>
                  <a:t>.</a:t>
                </a:r>
              </a:p>
              <a:p>
                <a:endParaRPr lang="pt-PT" sz="2000">
                  <a:cs typeface="Calibri Light" panose="020F0302020204030204" pitchFamily="34" charset="0"/>
                </a:endParaRPr>
              </a:p>
              <a:p>
                <a:r>
                  <a:rPr lang="pt-PT" sz="2000">
                    <a:cs typeface="Calibri Light" panose="020F0302020204030204" pitchFamily="34" charset="0"/>
                  </a:rPr>
                  <a:t>As the </a:t>
                </a:r>
                <a:r>
                  <a:rPr lang="pt-PT" sz="2000" err="1">
                    <a:cs typeface="Calibri Light" panose="020F0302020204030204" pitchFamily="34" charset="0"/>
                  </a:rPr>
                  <a:t>results</a:t>
                </a:r>
                <a:r>
                  <a:rPr lang="pt-PT" sz="2000">
                    <a:cs typeface="Calibri Light" panose="020F0302020204030204" pitchFamily="34" charset="0"/>
                  </a:rPr>
                  <a:t> </a:t>
                </a:r>
                <a:r>
                  <a:rPr lang="pt-PT" sz="2000" err="1">
                    <a:cs typeface="Calibri Light" panose="020F0302020204030204" pitchFamily="34" charset="0"/>
                  </a:rPr>
                  <a:t>obtained</a:t>
                </a:r>
                <a:r>
                  <a:rPr lang="pt-PT" sz="2000">
                    <a:cs typeface="Calibri Light" panose="020F0302020204030204" pitchFamily="34" charset="0"/>
                  </a:rPr>
                  <a:t> are as </a:t>
                </a:r>
                <a:r>
                  <a:rPr lang="pt-PT" sz="2000" err="1">
                    <a:cs typeface="Calibri Light" panose="020F0302020204030204" pitchFamily="34" charset="0"/>
                  </a:rPr>
                  <a:t>expected</a:t>
                </a:r>
                <a:r>
                  <a:rPr lang="pt-PT" sz="2000">
                    <a:cs typeface="Calibri Light" panose="020F0302020204030204" pitchFamily="34" charset="0"/>
                  </a:rPr>
                  <a:t>, </a:t>
                </a:r>
                <a:r>
                  <a:rPr lang="pt-PT" sz="2000" err="1">
                    <a:cs typeface="Calibri Light" panose="020F0302020204030204" pitchFamily="34" charset="0"/>
                  </a:rPr>
                  <a:t>when</a:t>
                </a:r>
                <a:r>
                  <a:rPr lang="pt-PT" sz="2000">
                    <a:cs typeface="Calibri Light" panose="020F0302020204030204" pitchFamily="34" charset="0"/>
                  </a:rPr>
                  <a:t> </a:t>
                </a:r>
                <a:r>
                  <a:rPr lang="pt-PT" sz="2000" err="1">
                    <a:cs typeface="Calibri Light" panose="020F0302020204030204" pitchFamily="34" charset="0"/>
                  </a:rPr>
                  <a:t>comparing</a:t>
                </a:r>
                <a:r>
                  <a:rPr lang="pt-PT" sz="2000">
                    <a:cs typeface="Calibri Light" panose="020F0302020204030204" pitchFamily="34" charset="0"/>
                  </a:rPr>
                  <a:t> with the </a:t>
                </a:r>
                <a:r>
                  <a:rPr lang="pt-PT" sz="2000" err="1">
                    <a:cs typeface="Calibri Light" panose="020F0302020204030204" pitchFamily="34" charset="0"/>
                  </a:rPr>
                  <a:t>results</a:t>
                </a:r>
                <a:r>
                  <a:rPr lang="pt-PT" sz="2000">
                    <a:cs typeface="Calibri Light" panose="020F0302020204030204" pitchFamily="34" charset="0"/>
                  </a:rPr>
                  <a:t> </a:t>
                </a:r>
                <a:r>
                  <a:rPr lang="pt-PT" sz="2000" err="1">
                    <a:cs typeface="Calibri Light" panose="020F0302020204030204" pitchFamily="34" charset="0"/>
                  </a:rPr>
                  <a:t>analyzed</a:t>
                </a:r>
                <a:r>
                  <a:rPr lang="pt-PT" sz="2000">
                    <a:cs typeface="Calibri Light" panose="020F0302020204030204" pitchFamily="34" charset="0"/>
                  </a:rPr>
                  <a:t> in the classes </a:t>
                </a:r>
                <a:r>
                  <a:rPr lang="pt-PT" sz="2000" err="1">
                    <a:cs typeface="Calibri Light" panose="020F0302020204030204" pitchFamily="34" charset="0"/>
                  </a:rPr>
                  <a:t>and</a:t>
                </a:r>
                <a:r>
                  <a:rPr lang="pt-PT" sz="2000">
                    <a:cs typeface="Calibri Light" panose="020F0302020204030204" pitchFamily="34" charset="0"/>
                  </a:rPr>
                  <a:t> </a:t>
                </a:r>
                <a:r>
                  <a:rPr lang="pt-PT" sz="2000" err="1">
                    <a:cs typeface="Calibri Light" panose="020F0302020204030204" pitchFamily="34" charset="0"/>
                  </a:rPr>
                  <a:t>discussed</a:t>
                </a:r>
                <a:r>
                  <a:rPr lang="pt-PT" sz="2000">
                    <a:cs typeface="Calibri Light" panose="020F0302020204030204" pitchFamily="34" charset="0"/>
                  </a:rPr>
                  <a:t> with the </a:t>
                </a:r>
                <a:r>
                  <a:rPr lang="pt-PT" sz="2000" err="1">
                    <a:cs typeface="Calibri Light" panose="020F0302020204030204" pitchFamily="34" charset="0"/>
                  </a:rPr>
                  <a:t>teachers</a:t>
                </a:r>
                <a:r>
                  <a:rPr lang="pt-PT" sz="2000">
                    <a:cs typeface="Calibri Light" panose="020F0302020204030204" pitchFamily="34" charset="0"/>
                  </a:rPr>
                  <a:t>, we can </a:t>
                </a:r>
                <a:r>
                  <a:rPr lang="pt-PT" sz="2000" err="1">
                    <a:cs typeface="Calibri Light" panose="020F0302020204030204" pitchFamily="34" charset="0"/>
                  </a:rPr>
                  <a:t>clonclued</a:t>
                </a:r>
                <a:r>
                  <a:rPr lang="pt-PT" sz="2000">
                    <a:cs typeface="Calibri Light" panose="020F0302020204030204" pitchFamily="34" charset="0"/>
                  </a:rPr>
                  <a:t> </a:t>
                </a:r>
                <a:r>
                  <a:rPr lang="pt-PT" sz="2000" err="1">
                    <a:cs typeface="Calibri Light" panose="020F0302020204030204" pitchFamily="34" charset="0"/>
                  </a:rPr>
                  <a:t>that</a:t>
                </a:r>
                <a:r>
                  <a:rPr lang="pt-PT" sz="2000">
                    <a:cs typeface="Calibri Light" panose="020F0302020204030204" pitchFamily="34" charset="0"/>
                  </a:rPr>
                  <a:t> the </a:t>
                </a:r>
                <a:r>
                  <a:rPr lang="pt-PT" sz="2000" err="1">
                    <a:cs typeface="Calibri Light" panose="020F0302020204030204" pitchFamily="34" charset="0"/>
                  </a:rPr>
                  <a:t>work</a:t>
                </a:r>
                <a:r>
                  <a:rPr lang="pt-PT" sz="2000">
                    <a:cs typeface="Calibri Light" panose="020F0302020204030204" pitchFamily="34" charset="0"/>
                  </a:rPr>
                  <a:t> </a:t>
                </a:r>
                <a:r>
                  <a:rPr lang="pt-PT" sz="2000" err="1">
                    <a:cs typeface="Calibri Light" panose="020F0302020204030204" pitchFamily="34" charset="0"/>
                  </a:rPr>
                  <a:t>was</a:t>
                </a:r>
                <a:r>
                  <a:rPr lang="pt-PT" sz="2000">
                    <a:cs typeface="Calibri Light" panose="020F0302020204030204" pitchFamily="34" charset="0"/>
                  </a:rPr>
                  <a:t> </a:t>
                </a:r>
                <a:r>
                  <a:rPr lang="pt-PT" sz="2000" err="1">
                    <a:cs typeface="Calibri Light" panose="020F0302020204030204" pitchFamily="34" charset="0"/>
                  </a:rPr>
                  <a:t>developed</a:t>
                </a:r>
                <a:r>
                  <a:rPr lang="pt-PT" sz="2000">
                    <a:cs typeface="Calibri Light" panose="020F0302020204030204" pitchFamily="34" charset="0"/>
                  </a:rPr>
                  <a:t> with </a:t>
                </a:r>
                <a:r>
                  <a:rPr lang="pt-PT" sz="2000" err="1">
                    <a:cs typeface="Calibri Light" panose="020F0302020204030204" pitchFamily="34" charset="0"/>
                  </a:rPr>
                  <a:t>succes</a:t>
                </a:r>
                <a:r>
                  <a:rPr lang="pt-PT" sz="2000">
                    <a:cs typeface="Calibri Light" panose="020F030202020403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3" name="Marcador de Posição de Conteúdo 2">
                <a:extLst>
                  <a:ext uri="{FF2B5EF4-FFF2-40B4-BE49-F238E27FC236}">
                    <a16:creationId xmlns:a16="http://schemas.microsoft.com/office/drawing/2014/main" id="{026B1F6E-BA47-6BA0-13B3-C71A3537F61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629344" y="1128713"/>
                <a:ext cx="7654925" cy="5068887"/>
              </a:xfrm>
              <a:blipFill>
                <a:blip r:embed="rId3"/>
                <a:stretch>
                  <a:fillRect l="-717" t="-1202" r="-6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5112BF9A-B586-5A9A-DB34-C06030B8CF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46089" y="6277971"/>
            <a:ext cx="545911" cy="580029"/>
          </a:xfrm>
        </p:spPr>
        <p:txBody>
          <a:bodyPr/>
          <a:lstStyle/>
          <a:p>
            <a:pPr>
              <a:defRPr lang="pt-PT"/>
            </a:pPr>
            <a:fld id="{8D1FC6F8-0BCD-47E9-9C64-690771D9C143}" type="slidenum">
              <a:rPr lang="en-US" smtClean="0">
                <a:solidFill>
                  <a:schemeClr val="bg1"/>
                </a:solidFill>
                <a:effectLst/>
              </a:rPr>
              <a:pPr>
                <a:defRPr lang="pt-PT"/>
              </a:pPr>
              <a:t>14</a:t>
            </a:fld>
            <a:endParaRPr lang="en-US">
              <a:solidFill>
                <a:schemeClr val="bg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414893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5C41E6-7807-52D1-E6FB-DAD447B49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2325" y="312835"/>
            <a:ext cx="5002478" cy="562405"/>
          </a:xfrm>
        </p:spPr>
        <p:txBody>
          <a:bodyPr/>
          <a:lstStyle/>
          <a:p>
            <a:r>
              <a:rPr lang="pt-PT" sz="2800" err="1"/>
              <a:t>References</a:t>
            </a:r>
            <a:endParaRPr lang="pt-PT" sz="280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45314764-A93B-4799-4CE0-A8E20E7D7B6F}"/>
              </a:ext>
            </a:extLst>
          </p:cNvPr>
          <p:cNvSpPr txBox="1"/>
          <p:nvPr/>
        </p:nvSpPr>
        <p:spPr>
          <a:xfrm>
            <a:off x="5082325" y="786030"/>
            <a:ext cx="6094926" cy="62177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pt-PT" sz="900" b="0" i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[1] M.S. </a:t>
            </a:r>
            <a:r>
              <a:rPr lang="pt-PT" sz="900" b="0" i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Csele</a:t>
            </a:r>
            <a:r>
              <a:rPr lang="pt-PT" sz="900" b="0" i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. Laser </a:t>
            </a:r>
            <a:r>
              <a:rPr lang="pt-PT" sz="900" b="0" i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Modeling</a:t>
            </a:r>
            <a:r>
              <a:rPr lang="pt-PT" sz="900" b="0" i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 A </a:t>
            </a:r>
            <a:r>
              <a:rPr lang="pt-PT" sz="900" b="0" i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Numerical</a:t>
            </a:r>
            <a:r>
              <a:rPr lang="pt-PT" sz="900" b="0" i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pt-PT" sz="900" b="0" i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Approach</a:t>
            </a:r>
            <a:r>
              <a:rPr lang="pt-PT" sz="900" b="0" i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with </a:t>
            </a:r>
            <a:r>
              <a:rPr lang="pt-PT" sz="900" b="0" i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Algebra</a:t>
            </a:r>
            <a:r>
              <a:rPr lang="pt-PT" sz="900" b="0" i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pt-PT" sz="900" b="0" i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and</a:t>
            </a:r>
            <a:r>
              <a:rPr lang="pt-PT" sz="900" b="0" i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pt-PT" sz="900" b="0" i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Calculus</a:t>
            </a:r>
            <a:r>
              <a:rPr lang="pt-PT" sz="900" b="0" i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(1st ed.) 2014. url: https://doi.org/10.1201/b16770. </a:t>
            </a:r>
          </a:p>
          <a:p>
            <a:pPr algn="l">
              <a:lnSpc>
                <a:spcPct val="150000"/>
              </a:lnSpc>
            </a:pPr>
            <a:endParaRPr lang="pt-PT" sz="900" b="0" i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algn="l">
              <a:lnSpc>
                <a:spcPct val="150000"/>
              </a:lnSpc>
            </a:pPr>
            <a:r>
              <a:rPr lang="pt-PT" sz="900" b="0" i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[2] </a:t>
            </a:r>
            <a:r>
              <a:rPr lang="pt-PT" sz="900" b="0" i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Stimulated</a:t>
            </a:r>
            <a:r>
              <a:rPr lang="pt-PT" sz="900" b="0" i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pt-PT" sz="900" b="0" i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Emission</a:t>
            </a:r>
            <a:r>
              <a:rPr lang="pt-PT" sz="900" b="0" i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in a Laser </a:t>
            </a:r>
            <a:r>
              <a:rPr lang="pt-PT" sz="900" b="0" i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Cavity</a:t>
            </a:r>
            <a:r>
              <a:rPr lang="pt-PT" sz="900" b="0" i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- </a:t>
            </a:r>
            <a:r>
              <a:rPr lang="pt-PT" sz="900" b="0" i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Interactive</a:t>
            </a:r>
            <a:endParaRPr lang="pt-PT" sz="900" b="0" i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algn="l">
              <a:lnSpc>
                <a:spcPct val="150000"/>
              </a:lnSpc>
            </a:pPr>
            <a:r>
              <a:rPr lang="pt-PT" sz="900" b="0" i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tutorial. url: https://micro.magnet.fsu.edu/primer/java/lasers/heliumneonlaser/ </a:t>
            </a:r>
          </a:p>
          <a:p>
            <a:pPr algn="l">
              <a:lnSpc>
                <a:spcPct val="150000"/>
              </a:lnSpc>
            </a:pPr>
            <a:endParaRPr lang="pt-PT" sz="900" b="0" i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algn="l">
              <a:lnSpc>
                <a:spcPct val="150000"/>
              </a:lnSpc>
            </a:pPr>
            <a:r>
              <a:rPr lang="pt-PT" sz="900" b="0" i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[3] </a:t>
            </a:r>
            <a:r>
              <a:rPr lang="pt-PT" sz="900" b="0" i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Unacademy</a:t>
            </a:r>
            <a:r>
              <a:rPr lang="pt-PT" sz="900" b="0" i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. "A </a:t>
            </a:r>
            <a:r>
              <a:rPr lang="pt-PT" sz="900" b="0" i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brief</a:t>
            </a:r>
            <a:r>
              <a:rPr lang="pt-PT" sz="900" b="0" i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note </a:t>
            </a:r>
            <a:r>
              <a:rPr lang="pt-PT" sz="900" b="0" i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on</a:t>
            </a:r>
            <a:r>
              <a:rPr lang="pt-PT" sz="900" b="0" i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pt-PT" sz="900" b="0" i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coherent</a:t>
            </a:r>
            <a:r>
              <a:rPr lang="pt-PT" sz="900" b="0" i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pt-PT" sz="900" b="0" i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and</a:t>
            </a:r>
            <a:r>
              <a:rPr lang="pt-PT" sz="900" b="0" i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pt-PT" sz="900" b="0" i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incoherent</a:t>
            </a:r>
            <a:r>
              <a:rPr lang="pt-PT" sz="900" b="0" i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pt-PT" sz="900" b="0" i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sources</a:t>
            </a:r>
            <a:r>
              <a:rPr lang="pt-PT" sz="900" b="0" i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”. 2022. url: https://unacademy.com/content/upsc/ </a:t>
            </a:r>
            <a:r>
              <a:rPr lang="pt-PT" sz="900" b="0" i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study</a:t>
            </a:r>
            <a:r>
              <a:rPr lang="pt-PT" sz="900" b="0" i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- material/ </a:t>
            </a:r>
            <a:r>
              <a:rPr lang="pt-PT" sz="900" b="0" i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physics</a:t>
            </a:r>
            <a:r>
              <a:rPr lang="pt-PT" sz="900" b="0" i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/ a - </a:t>
            </a:r>
            <a:r>
              <a:rPr lang="pt-PT" sz="900" b="0" i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brief</a:t>
            </a:r>
            <a:r>
              <a:rPr lang="pt-PT" sz="900" b="0" i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- note - </a:t>
            </a:r>
            <a:r>
              <a:rPr lang="pt-PT" sz="900" b="0" i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on</a:t>
            </a:r>
            <a:r>
              <a:rPr lang="pt-PT" sz="900" b="0" i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- </a:t>
            </a:r>
            <a:r>
              <a:rPr lang="pt-PT" sz="900" b="0" i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coherent</a:t>
            </a:r>
            <a:r>
              <a:rPr lang="pt-PT" sz="900" b="0" i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- </a:t>
            </a:r>
            <a:r>
              <a:rPr lang="pt-PT" sz="900" b="0" i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and</a:t>
            </a:r>
            <a:r>
              <a:rPr lang="pt-PT" sz="900" b="0" i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-</a:t>
            </a:r>
            <a:r>
              <a:rPr lang="pt-PT" sz="900" b="0" i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incoherent</a:t>
            </a:r>
            <a:r>
              <a:rPr lang="pt-PT" sz="900" b="0" i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- </a:t>
            </a:r>
            <a:r>
              <a:rPr lang="pt-PT" sz="900" b="0" i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sources</a:t>
            </a:r>
            <a:r>
              <a:rPr lang="pt-PT" sz="900" b="0" i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/ </a:t>
            </a:r>
          </a:p>
          <a:p>
            <a:pPr algn="l">
              <a:lnSpc>
                <a:spcPct val="150000"/>
              </a:lnSpc>
            </a:pPr>
            <a:endParaRPr lang="pt-PT" sz="900" b="0" i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algn="l">
              <a:lnSpc>
                <a:spcPct val="150000"/>
              </a:lnSpc>
            </a:pPr>
            <a:r>
              <a:rPr lang="pt-PT" sz="900" b="0" i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[4] Carlos Brites. Slides Teóricos Módulo 3 - Seminário de Engenharia Computacional (41020). 2022-23.</a:t>
            </a:r>
          </a:p>
          <a:p>
            <a:pPr algn="l">
              <a:lnSpc>
                <a:spcPct val="150000"/>
              </a:lnSpc>
            </a:pPr>
            <a:endParaRPr lang="pt-PT" sz="900" b="0" i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algn="l">
              <a:lnSpc>
                <a:spcPct val="150000"/>
              </a:lnSpc>
            </a:pPr>
            <a:r>
              <a:rPr lang="pt-PT" sz="900" b="0" i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[5] O. </a:t>
            </a:r>
            <a:r>
              <a:rPr lang="pt-PT" sz="900" b="0" i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Svelto</a:t>
            </a:r>
            <a:r>
              <a:rPr lang="pt-PT" sz="900" b="0" i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pt-PT" sz="900" b="0" i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and</a:t>
            </a:r>
            <a:r>
              <a:rPr lang="pt-PT" sz="900" b="0" i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D.C. </a:t>
            </a:r>
            <a:r>
              <a:rPr lang="pt-PT" sz="900" b="0" i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Hanna</a:t>
            </a:r>
            <a:r>
              <a:rPr lang="pt-PT" sz="900" b="0" i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. "</a:t>
            </a:r>
            <a:r>
              <a:rPr lang="pt-PT" sz="900" b="0" i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Principles</a:t>
            </a:r>
            <a:r>
              <a:rPr lang="pt-PT" sz="900" b="0" i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of Lasers 4th </a:t>
            </a:r>
            <a:r>
              <a:rPr lang="pt-PT" sz="900" b="0" i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edition</a:t>
            </a:r>
            <a:r>
              <a:rPr lang="pt-PT" sz="900" b="0" i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". 1999. url: https://doi.org/10.1108/sr.1999.19.4.325.2. </a:t>
            </a:r>
          </a:p>
          <a:p>
            <a:pPr algn="l">
              <a:lnSpc>
                <a:spcPct val="150000"/>
              </a:lnSpc>
            </a:pPr>
            <a:endParaRPr lang="pt-PT" sz="900" b="0" i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algn="l">
              <a:lnSpc>
                <a:spcPct val="150000"/>
              </a:lnSpc>
            </a:pPr>
            <a:r>
              <a:rPr lang="en-US" sz="900" b="0" i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[6] National Institute of Standards and Technology. "</a:t>
            </a:r>
            <a:r>
              <a:rPr lang="en-US" sz="900" b="0" i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Nist</a:t>
            </a:r>
            <a:r>
              <a:rPr lang="en-US" sz="900" b="0" i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guide to the </a:t>
            </a:r>
            <a:r>
              <a:rPr lang="en-US" sz="900" b="0" i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si</a:t>
            </a:r>
            <a:r>
              <a:rPr lang="en-US" sz="900" b="0" i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, appendix b.8: Factors for units listed alphabetically”. 2022. url: https://www.nist.gov/pml/special- publication- 811/</a:t>
            </a:r>
            <a:r>
              <a:rPr lang="en-US" sz="900" b="0" i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nist</a:t>
            </a:r>
            <a:r>
              <a:rPr lang="en-US" sz="900" b="0" i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- </a:t>
            </a:r>
            <a:r>
              <a:rPr lang="en-US" sz="900" b="0" i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guidesi</a:t>
            </a:r>
            <a:r>
              <a:rPr lang="en-US" sz="900" b="0" i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- appendix- b- conversion- factors/</a:t>
            </a:r>
            <a:r>
              <a:rPr lang="en-US" sz="900" b="0" i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nist</a:t>
            </a:r>
            <a:r>
              <a:rPr lang="en-US" sz="900" b="0" i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- guide- </a:t>
            </a:r>
            <a:r>
              <a:rPr lang="en-US" sz="900" b="0" i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si</a:t>
            </a:r>
            <a:r>
              <a:rPr lang="en-US" sz="900" b="0" i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- appendix- b8.</a:t>
            </a:r>
          </a:p>
          <a:p>
            <a:pPr algn="l">
              <a:lnSpc>
                <a:spcPct val="150000"/>
              </a:lnSpc>
            </a:pPr>
            <a:endParaRPr lang="en-US" sz="900" b="0" i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algn="l">
              <a:lnSpc>
                <a:spcPct val="150000"/>
              </a:lnSpc>
            </a:pPr>
            <a:r>
              <a:rPr lang="pt-PT" sz="900" b="0" i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[7] M. </a:t>
            </a:r>
            <a:r>
              <a:rPr lang="pt-PT" sz="900" b="0" i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Hackworth</a:t>
            </a:r>
            <a:r>
              <a:rPr lang="pt-PT" sz="900" b="0" i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pt-PT" sz="900" b="0" i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Measuring</a:t>
            </a:r>
            <a:r>
              <a:rPr lang="pt-PT" sz="900" b="0" i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pt-PT" sz="900" b="0" i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Planck’s</a:t>
            </a:r>
            <a:r>
              <a:rPr lang="pt-PT" sz="900" b="0" i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pt-PT" sz="900" b="0" i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Constant</a:t>
            </a:r>
            <a:r>
              <a:rPr lang="pt-PT" sz="900" b="0" i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. 2000. url: https : / / </a:t>
            </a:r>
            <a:r>
              <a:rPr lang="pt-PT" sz="900" b="0" i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www</a:t>
            </a:r>
            <a:r>
              <a:rPr lang="pt-PT" sz="900" b="0" i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pt-PT" sz="900" b="0" i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ifsc</a:t>
            </a:r>
            <a:r>
              <a:rPr lang="pt-PT" sz="900" b="0" i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. </a:t>
            </a:r>
            <a:r>
              <a:rPr lang="pt-PT" sz="900" b="0" i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usp</a:t>
            </a:r>
            <a:r>
              <a:rPr lang="pt-PT" sz="900" b="0" i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. </a:t>
            </a:r>
            <a:r>
              <a:rPr lang="pt-PT" sz="900" b="0" i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br</a:t>
            </a:r>
            <a:r>
              <a:rPr lang="pt-PT" sz="900" b="0" i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/ ~lavfis2 / </a:t>
            </a:r>
            <a:r>
              <a:rPr lang="pt-PT" sz="900" b="0" i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BancoApostilasImagens</a:t>
            </a:r>
            <a:r>
              <a:rPr lang="pt-PT" sz="900" b="0" i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/ </a:t>
            </a:r>
            <a:r>
              <a:rPr lang="pt-PT" sz="900" b="0" i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ApConstantePlanck</a:t>
            </a:r>
            <a:r>
              <a:rPr lang="pt-PT" sz="900" b="0" i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/ApCtePlanck2013/planck’s.PDF.</a:t>
            </a:r>
          </a:p>
          <a:p>
            <a:pPr algn="l">
              <a:lnSpc>
                <a:spcPct val="150000"/>
              </a:lnSpc>
            </a:pPr>
            <a:endParaRPr lang="pt-PT" sz="900" b="0" i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algn="l">
              <a:lnSpc>
                <a:spcPct val="150000"/>
              </a:lnSpc>
            </a:pPr>
            <a:r>
              <a:rPr lang="pt-PT" sz="900" b="0" i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[8] Toni. </a:t>
            </a:r>
            <a:r>
              <a:rPr lang="pt-PT" sz="900" b="0" i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Scarmato</a:t>
            </a:r>
            <a:r>
              <a:rPr lang="pt-PT" sz="900" b="0" i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. ’The speed of light in the quantum </a:t>
            </a:r>
            <a:r>
              <a:rPr lang="pt-PT" sz="900" b="0" i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vacuum</a:t>
            </a:r>
            <a:r>
              <a:rPr lang="pt-PT" sz="900" b="0" i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 the "</a:t>
            </a:r>
            <a:r>
              <a:rPr lang="pt-PT" sz="900" b="0" i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Equation</a:t>
            </a:r>
            <a:r>
              <a:rPr lang="pt-PT" sz="900" b="0" i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of </a:t>
            </a:r>
            <a:r>
              <a:rPr lang="pt-PT" sz="900" b="0" i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God</a:t>
            </a:r>
            <a:r>
              <a:rPr lang="pt-PT" sz="900" b="0" i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"’. 2022. url: https : / / </a:t>
            </a:r>
            <a:r>
              <a:rPr lang="pt-PT" sz="900" b="0" i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www</a:t>
            </a:r>
            <a:r>
              <a:rPr lang="pt-PT" sz="900" b="0" i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. </a:t>
            </a:r>
            <a:r>
              <a:rPr lang="pt-PT" sz="900" b="0" i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researchgate</a:t>
            </a:r>
            <a:r>
              <a:rPr lang="pt-PT" sz="900" b="0" i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. net /</a:t>
            </a:r>
            <a:r>
              <a:rPr lang="pt-PT" sz="900" b="0" i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publication</a:t>
            </a:r>
            <a:r>
              <a:rPr lang="pt-PT" sz="900" b="0" i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/366177760_The_speed_of_light_in_the_quantum_</a:t>
            </a:r>
          </a:p>
          <a:p>
            <a:pPr algn="l">
              <a:lnSpc>
                <a:spcPct val="150000"/>
              </a:lnSpc>
            </a:pPr>
            <a:r>
              <a:rPr lang="pt-PT" sz="900" b="0" i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vacuum_the_Equation_of_God</a:t>
            </a:r>
            <a:r>
              <a:rPr lang="pt-PT" sz="900" b="0" i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/</a:t>
            </a:r>
            <a:r>
              <a:rPr lang="pt-PT" sz="900" b="0" i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citations</a:t>
            </a:r>
            <a:r>
              <a:rPr lang="pt-PT" sz="900" b="0" i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. </a:t>
            </a:r>
          </a:p>
          <a:p>
            <a:pPr algn="l">
              <a:lnSpc>
                <a:spcPct val="150000"/>
              </a:lnSpc>
            </a:pPr>
            <a:endParaRPr lang="pt-PT" sz="900" b="0" i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algn="l">
              <a:lnSpc>
                <a:spcPct val="150000"/>
              </a:lnSpc>
            </a:pPr>
            <a:r>
              <a:rPr lang="pt-PT" sz="900" b="0" i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[9] MATLAB - ode15s.url: </a:t>
            </a:r>
            <a:r>
              <a:rPr lang="pt-PT" sz="900" b="0" i="0">
                <a:solidFill>
                  <a:schemeClr val="bg1"/>
                </a:solidFill>
                <a:effectLst/>
                <a:latin typeface="Arial" panose="020B0604020202020204" pitchFamily="34" charset="0"/>
                <a:hlinkClick r:id="rId2"/>
              </a:rPr>
              <a:t>https://www.mathworks.com/</a:t>
            </a:r>
            <a:r>
              <a:rPr lang="pt-PT" sz="900" b="0" i="0" err="1">
                <a:solidFill>
                  <a:schemeClr val="bg1"/>
                </a:solidFill>
                <a:effectLst/>
                <a:latin typeface="Arial" panose="020B0604020202020204" pitchFamily="34" charset="0"/>
                <a:hlinkClick r:id="rId2"/>
              </a:rPr>
              <a:t>help</a:t>
            </a:r>
            <a:r>
              <a:rPr lang="pt-PT" sz="900" b="0" i="0">
                <a:solidFill>
                  <a:schemeClr val="bg1"/>
                </a:solidFill>
                <a:effectLst/>
                <a:latin typeface="Arial" panose="020B0604020202020204" pitchFamily="34" charset="0"/>
                <a:hlinkClick r:id="rId2"/>
              </a:rPr>
              <a:t>/matlab/</a:t>
            </a:r>
            <a:r>
              <a:rPr lang="pt-PT" sz="900" b="0" i="0" err="1">
                <a:solidFill>
                  <a:schemeClr val="bg1"/>
                </a:solidFill>
                <a:effectLst/>
                <a:latin typeface="Arial" panose="020B0604020202020204" pitchFamily="34" charset="0"/>
                <a:hlinkClick r:id="rId2"/>
              </a:rPr>
              <a:t>ref</a:t>
            </a:r>
            <a:r>
              <a:rPr lang="pt-PT" sz="900" b="0" i="0">
                <a:solidFill>
                  <a:schemeClr val="bg1"/>
                </a:solidFill>
                <a:effectLst/>
                <a:latin typeface="Arial" panose="020B0604020202020204" pitchFamily="34" charset="0"/>
                <a:hlinkClick r:id="rId2"/>
              </a:rPr>
              <a:t>/ode15s.html</a:t>
            </a:r>
            <a:r>
              <a:rPr lang="pt-PT" sz="900" b="0" i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algn="l">
              <a:lnSpc>
                <a:spcPct val="150000"/>
              </a:lnSpc>
            </a:pPr>
            <a:endParaRPr lang="pt-PT" sz="1000" b="0" i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algn="l">
              <a:lnSpc>
                <a:spcPct val="150000"/>
              </a:lnSpc>
            </a:pPr>
            <a:r>
              <a:rPr lang="pt-PT" sz="900" b="0" i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[10] W. W. </a:t>
            </a:r>
            <a:r>
              <a:rPr lang="pt-PT" sz="900" b="0" i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Rigrod</a:t>
            </a:r>
            <a:r>
              <a:rPr lang="pt-PT" sz="900" b="0" i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. “</a:t>
            </a:r>
            <a:r>
              <a:rPr lang="pt-PT" sz="900" b="0" i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Saturation</a:t>
            </a:r>
            <a:r>
              <a:rPr lang="pt-PT" sz="900" b="0" i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pt-PT" sz="900" b="0" i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effects</a:t>
            </a:r>
            <a:r>
              <a:rPr lang="pt-PT" sz="900" b="0" i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in </a:t>
            </a:r>
            <a:r>
              <a:rPr lang="pt-PT" sz="900" b="0" i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high-gain</a:t>
            </a:r>
            <a:r>
              <a:rPr lang="pt-PT" sz="900" b="0" i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lasers”. In: </a:t>
            </a:r>
            <a:r>
              <a:rPr lang="pt-PT" sz="900" b="0" i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Journal</a:t>
            </a:r>
            <a:r>
              <a:rPr lang="pt-PT" sz="900" b="0" i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of </a:t>
            </a:r>
            <a:r>
              <a:rPr lang="pt-PT" sz="900" b="0" i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Applied</a:t>
            </a:r>
            <a:r>
              <a:rPr lang="pt-PT" sz="900" b="0" i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pt-PT" sz="900" b="0" i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Physics</a:t>
            </a:r>
            <a:r>
              <a:rPr lang="pt-PT" sz="900" b="0" i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36.8 (1965), pp. 2487–2490. doi:10.1063/1.1714517.</a:t>
            </a:r>
            <a:br>
              <a:rPr lang="pt-PT" sz="1050" b="0" i="0">
                <a:solidFill>
                  <a:schemeClr val="bg1"/>
                </a:solidFill>
                <a:effectLst/>
                <a:latin typeface="Lato" panose="020F0502020204030203" pitchFamily="34" charset="0"/>
              </a:rPr>
            </a:br>
            <a:endParaRPr lang="pt-PT" sz="1050">
              <a:solidFill>
                <a:schemeClr val="bg1"/>
              </a:solidFill>
            </a:endParaRPr>
          </a:p>
        </p:txBody>
      </p:sp>
      <p:sp>
        <p:nvSpPr>
          <p:cNvPr id="5" name="Marcador de Posição do Número do Diapositivo 21">
            <a:extLst>
              <a:ext uri="{FF2B5EF4-FFF2-40B4-BE49-F238E27FC236}">
                <a16:creationId xmlns:a16="http://schemas.microsoft.com/office/drawing/2014/main" id="{72C30DC8-B144-7227-2585-61C11BA1FB21}"/>
              </a:ext>
            </a:extLst>
          </p:cNvPr>
          <p:cNvSpPr txBox="1">
            <a:spLocks/>
          </p:cNvSpPr>
          <p:nvPr/>
        </p:nvSpPr>
        <p:spPr>
          <a:xfrm>
            <a:off x="11646089" y="6277971"/>
            <a:ext cx="545911" cy="580029"/>
          </a:xfrm>
          <a:prstGeom prst="rect">
            <a:avLst/>
          </a:prstGeom>
        </p:spPr>
        <p:txBody>
          <a:bodyPr rtlCol="0"/>
          <a:lstStyle>
            <a:defPPr rtl="0">
              <a:defRPr lang="pt-PT"/>
            </a:defPPr>
            <a:lvl1pPr marL="0" algn="l" defTabSz="914400" rtl="0" eaLnBrk="1" latinLnBrk="0" hangingPunct="1"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D1FC6F8-0BCD-47E9-9C64-690771D9C143}" type="slidenum">
              <a:rPr lang="pt-PT" sz="1600" smtClean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pPr/>
              <a:t>15</a:t>
            </a:fld>
            <a:endParaRPr lang="pt-PT" sz="1600">
              <a:solidFill>
                <a:schemeClr val="bg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7105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ítulo 18">
            <a:extLst>
              <a:ext uri="{FF2B5EF4-FFF2-40B4-BE49-F238E27FC236}">
                <a16:creationId xmlns:a16="http://schemas.microsoft.com/office/drawing/2014/main" id="{9EF1D37D-7D53-43D9-B054-3B3A36C7C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8600" y="1408221"/>
            <a:ext cx="4989629" cy="2387771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 err="1"/>
              <a:t>Thank</a:t>
            </a:r>
            <a:r>
              <a:rPr lang="pt-PT"/>
              <a:t> you ! </a:t>
            </a:r>
          </a:p>
        </p:txBody>
      </p:sp>
      <p:sp>
        <p:nvSpPr>
          <p:cNvPr id="22" name="Marcador de Posição do Número do Diapositivo 21">
            <a:extLst>
              <a:ext uri="{FF2B5EF4-FFF2-40B4-BE49-F238E27FC236}">
                <a16:creationId xmlns:a16="http://schemas.microsoft.com/office/drawing/2014/main" id="{D185F1A6-517F-4333-A04B-A1833CCBA4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46089" y="6277971"/>
            <a:ext cx="545911" cy="580029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fld id="{8D1FC6F8-0BCD-47E9-9C64-690771D9C143}" type="slidenum">
              <a:rPr lang="pt-PT" smtClean="0">
                <a:solidFill>
                  <a:schemeClr val="bg1"/>
                </a:solidFill>
                <a:effectLst/>
              </a:rPr>
              <a:pPr rtl="0"/>
              <a:t>16</a:t>
            </a:fld>
            <a:endParaRPr lang="pt-PT">
              <a:solidFill>
                <a:schemeClr val="bg1"/>
              </a:solidFill>
              <a:effectLst/>
            </a:endParaRPr>
          </a:p>
        </p:txBody>
      </p:sp>
      <p:pic>
        <p:nvPicPr>
          <p:cNvPr id="2" name="Picture 2" descr="UAveiro Alumni">
            <a:extLst>
              <a:ext uri="{FF2B5EF4-FFF2-40B4-BE49-F238E27FC236}">
                <a16:creationId xmlns:a16="http://schemas.microsoft.com/office/drawing/2014/main" id="{26EC4D96-A27D-5C4C-0260-7D24D02997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650"/>
          <a:stretch/>
        </p:blipFill>
        <p:spPr bwMode="auto">
          <a:xfrm>
            <a:off x="185332" y="6142907"/>
            <a:ext cx="1539023" cy="567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6944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Marcador de Posição do Texto 2">
                <a:extLst>
                  <a:ext uri="{FF2B5EF4-FFF2-40B4-BE49-F238E27FC236}">
                    <a16:creationId xmlns:a16="http://schemas.microsoft.com/office/drawing/2014/main" id="{F9868C00-D824-04CC-A7CF-2FCD973C16BF}"/>
                  </a:ext>
                </a:extLst>
              </p:cNvPr>
              <p:cNvSpPr>
                <a:spLocks noGrp="1"/>
              </p:cNvSpPr>
              <p:nvPr>
                <p:ph type="body" sz="quarter" idx="12"/>
              </p:nvPr>
            </p:nvSpPr>
            <p:spPr>
              <a:xfrm>
                <a:off x="182706" y="367245"/>
                <a:ext cx="5271498" cy="365125"/>
              </a:xfrm>
            </p:spPr>
            <p:txBody>
              <a:bodyPr/>
              <a:lstStyle/>
              <a:p>
                <a:r>
                  <a:rPr lang="pt-PT" sz="2800" dirty="0"/>
                  <a:t>Maximize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PT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PT" sz="2800" b="1" i="1" smtClean="0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pt-PT" sz="2800" i="1" dirty="0">
                            <a:latin typeface="Cambria Math" panose="02040503050406030204" pitchFamily="18" charset="0"/>
                          </a:rPr>
                          <m:t>𝑂</m:t>
                        </m:r>
                        <m:r>
                          <a:rPr lang="pt-PT" sz="2800" b="1" i="1" dirty="0" smtClean="0">
                            <a:latin typeface="Cambria Math" panose="02040503050406030204" pitchFamily="18" charset="0"/>
                          </a:rPr>
                          <m:t>𝒖𝒕</m:t>
                        </m:r>
                      </m:sub>
                    </m:sSub>
                  </m:oMath>
                </a14:m>
                <a:endParaRPr lang="pt-PT" sz="2800" dirty="0"/>
              </a:p>
            </p:txBody>
          </p:sp>
        </mc:Choice>
        <mc:Fallback>
          <p:sp>
            <p:nvSpPr>
              <p:cNvPr id="3" name="Marcador de Posição do Texto 2">
                <a:extLst>
                  <a:ext uri="{FF2B5EF4-FFF2-40B4-BE49-F238E27FC236}">
                    <a16:creationId xmlns:a16="http://schemas.microsoft.com/office/drawing/2014/main" id="{F9868C00-D824-04CC-A7CF-2FCD973C16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2"/>
              </p:nvPr>
            </p:nvSpPr>
            <p:spPr>
              <a:xfrm>
                <a:off x="182706" y="367245"/>
                <a:ext cx="5271498" cy="365125"/>
              </a:xfrm>
              <a:blipFill>
                <a:blip r:embed="rId3"/>
                <a:stretch>
                  <a:fillRect t="-28333" b="-76667"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Marcador de Posição do Número do Diapositivo 9">
            <a:extLst>
              <a:ext uri="{FF2B5EF4-FFF2-40B4-BE49-F238E27FC236}">
                <a16:creationId xmlns:a16="http://schemas.microsoft.com/office/drawing/2014/main" id="{3FE87483-04A1-0422-55A9-C1306D81CB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46089" y="6277971"/>
            <a:ext cx="545911" cy="580029"/>
          </a:xfrm>
        </p:spPr>
        <p:txBody>
          <a:bodyPr/>
          <a:lstStyle/>
          <a:p>
            <a:pPr>
              <a:defRPr lang="pt-PT"/>
            </a:pPr>
            <a:fld id="{8D1FC6F8-0BCD-47E9-9C64-690771D9C143}" type="slidenum">
              <a:rPr lang="en-US" smtClean="0">
                <a:solidFill>
                  <a:schemeClr val="bg1"/>
                </a:solidFill>
              </a:rPr>
              <a:pPr>
                <a:defRPr lang="pt-PT"/>
              </a:pPr>
              <a:t>17</a:t>
            </a:fld>
            <a:endParaRPr lang="en-US">
              <a:solidFill>
                <a:schemeClr val="bg1"/>
              </a:solidFill>
            </a:endParaRPr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2C8D4350-BADD-2DAE-02E8-0E6538AE14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706" y="1535234"/>
            <a:ext cx="4635938" cy="133173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aixaDeTexto 18">
                <a:extLst>
                  <a:ext uri="{FF2B5EF4-FFF2-40B4-BE49-F238E27FC236}">
                    <a16:creationId xmlns:a16="http://schemas.microsoft.com/office/drawing/2014/main" id="{F7F6C45A-2A3E-A03E-89D6-2F320EF939E3}"/>
                  </a:ext>
                </a:extLst>
              </p:cNvPr>
              <p:cNvSpPr txBox="1"/>
              <p:nvPr/>
            </p:nvSpPr>
            <p:spPr>
              <a:xfrm>
                <a:off x="182706" y="1041034"/>
                <a:ext cx="624383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PT" err="1">
                    <a:solidFill>
                      <a:schemeClr val="bg1"/>
                    </a:solidFill>
                  </a:rPr>
                  <a:t>Optimal</a:t>
                </a:r>
                <a:r>
                  <a:rPr lang="pt-PT">
                    <a:solidFill>
                      <a:schemeClr val="bg1"/>
                    </a:solidFill>
                  </a:rPr>
                  <a:t> Output </a:t>
                </a:r>
                <a:r>
                  <a:rPr lang="pt-PT" err="1">
                    <a:solidFill>
                      <a:schemeClr val="bg1"/>
                    </a:solidFill>
                  </a:rPr>
                  <a:t>Coupling</a:t>
                </a:r>
                <a:r>
                  <a:rPr lang="pt-PT">
                    <a:solidFill>
                      <a:schemeClr val="bg1"/>
                    </a:solidFill>
                  </a:rPr>
                  <a:t> ( </a:t>
                </a:r>
                <a:r>
                  <a:rPr lang="pt-PT" err="1">
                    <a:solidFill>
                      <a:schemeClr val="bg1"/>
                    </a:solidFill>
                  </a:rPr>
                  <a:t>Transmisson</a:t>
                </a:r>
                <a:r>
                  <a:rPr lang="pt-PT">
                    <a:solidFill>
                      <a:schemeClr val="bg1"/>
                    </a:solidFill>
                  </a:rPr>
                  <a:t> in R2, </a:t>
                </a:r>
                <a:r>
                  <a:rPr lang="pt-PT" err="1">
                    <a:solidFill>
                      <a:schemeClr val="bg1"/>
                    </a:solidFill>
                  </a:rPr>
                  <a:t>i.e</a:t>
                </a:r>
                <a:r>
                  <a:rPr lang="pt-PT">
                    <a:solidFill>
                      <a:schemeClr val="bg1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PT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PT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pt-PT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𝑂𝐶</m:t>
                        </m:r>
                      </m:sub>
                    </m:sSub>
                    <m:r>
                      <a:rPr lang="pt-PT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&lt; 10% </m:t>
                    </m:r>
                  </m:oMath>
                </a14:m>
                <a:r>
                  <a:rPr lang="pt-PT">
                    <a:solidFill>
                      <a:schemeClr val="bg1"/>
                    </a:solidFill>
                  </a:rPr>
                  <a:t>) :</a:t>
                </a:r>
              </a:p>
              <a:p>
                <a:endParaRPr lang="pt-PT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9" name="CaixaDeTexto 18">
                <a:extLst>
                  <a:ext uri="{FF2B5EF4-FFF2-40B4-BE49-F238E27FC236}">
                    <a16:creationId xmlns:a16="http://schemas.microsoft.com/office/drawing/2014/main" id="{F7F6C45A-2A3E-A03E-89D6-2F320EF939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706" y="1041034"/>
                <a:ext cx="6243838" cy="646331"/>
              </a:xfrm>
              <a:prstGeom prst="rect">
                <a:avLst/>
              </a:prstGeom>
              <a:blipFill>
                <a:blip r:embed="rId5"/>
                <a:stretch>
                  <a:fillRect l="-879" t="-5660" r="-5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agem 3">
            <a:extLst>
              <a:ext uri="{FF2B5EF4-FFF2-40B4-BE49-F238E27FC236}">
                <a16:creationId xmlns:a16="http://schemas.microsoft.com/office/drawing/2014/main" id="{73F65116-257E-BCBE-5877-21A0F9303C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9914" y="3144832"/>
            <a:ext cx="5987795" cy="1869897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1AAB8216-59C1-907D-5386-92822BAEC32A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7322165" y="4119495"/>
            <a:ext cx="2775662" cy="2495550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B3CCE16D-96D8-CFC3-F82D-CF0E0062DD40}"/>
              </a:ext>
            </a:extLst>
          </p:cNvPr>
          <p:cNvSpPr txBox="1"/>
          <p:nvPr/>
        </p:nvSpPr>
        <p:spPr>
          <a:xfrm>
            <a:off x="10210989" y="4484279"/>
            <a:ext cx="19142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err="1">
                <a:solidFill>
                  <a:schemeClr val="bg1"/>
                </a:solidFill>
              </a:rPr>
              <a:t>Example</a:t>
            </a:r>
            <a:r>
              <a:rPr lang="pt-PT">
                <a:solidFill>
                  <a:schemeClr val="bg1"/>
                </a:solidFill>
              </a:rPr>
              <a:t> </a:t>
            </a:r>
            <a:r>
              <a:rPr lang="pt-PT" err="1">
                <a:solidFill>
                  <a:schemeClr val="bg1"/>
                </a:solidFill>
              </a:rPr>
              <a:t>Parameters</a:t>
            </a:r>
            <a:r>
              <a:rPr lang="pt-PT">
                <a:solidFill>
                  <a:schemeClr val="bg1"/>
                </a:solidFill>
              </a:rPr>
              <a:t> for </a:t>
            </a:r>
            <a:r>
              <a:rPr lang="pt-PT" err="1">
                <a:solidFill>
                  <a:schemeClr val="bg1"/>
                </a:solidFill>
              </a:rPr>
              <a:t>an</a:t>
            </a:r>
            <a:r>
              <a:rPr lang="pt-PT">
                <a:solidFill>
                  <a:schemeClr val="bg1"/>
                </a:solidFill>
              </a:rPr>
              <a:t> </a:t>
            </a:r>
            <a:r>
              <a:rPr lang="pt-PT" err="1">
                <a:solidFill>
                  <a:schemeClr val="bg1"/>
                </a:solidFill>
              </a:rPr>
              <a:t>He</a:t>
            </a:r>
            <a:r>
              <a:rPr lang="pt-PT">
                <a:solidFill>
                  <a:schemeClr val="bg1"/>
                </a:solidFill>
              </a:rPr>
              <a:t>-Ne laser</a:t>
            </a:r>
          </a:p>
          <a:p>
            <a:endParaRPr lang="pt-PT">
              <a:solidFill>
                <a:schemeClr val="bg1"/>
              </a:solidFill>
            </a:endParaRP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2FD48291-828B-1CD5-1CD9-4D550CF3577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90101" y="480822"/>
            <a:ext cx="4455988" cy="334199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Marcador de Posição de Conteúdo 2">
                <a:extLst>
                  <a:ext uri="{FF2B5EF4-FFF2-40B4-BE49-F238E27FC236}">
                    <a16:creationId xmlns:a16="http://schemas.microsoft.com/office/drawing/2014/main" id="{D4806BCB-BA32-E612-A2E2-882C4003D37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060876" y="5279429"/>
                <a:ext cx="4035124" cy="1244616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lang="pt-PT"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lang="pt-PT"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lang="pt-PT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lang="pt-PT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lang="pt-PT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lang="pt-PT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lang="pt-PT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lang="pt-PT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lang="pt-PT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pt-PT" sz="2000">
                    <a:solidFill>
                      <a:schemeClr val="bg1"/>
                    </a:solidFill>
                    <a:cs typeface="Calibri Light" panose="020F0302020204030204" pitchFamily="34" charset="0"/>
                  </a:rPr>
                  <a:t>From the formula: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PT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pt-PT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𝑇</m:t>
                        </m:r>
                      </m:e>
                      <m:sub>
                        <m:r>
                          <a:rPr lang="pt-PT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𝑂𝐶</m:t>
                        </m:r>
                      </m:sub>
                    </m:sSub>
                    <m:r>
                      <a:rPr lang="pt-PT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≈</m:t>
                    </m:r>
                    <m:r>
                      <a:rPr lang="pt-PT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0.87%</m:t>
                    </m:r>
                  </m:oMath>
                </a14:m>
                <a:endParaRPr lang="pt-PT" sz="2000">
                  <a:solidFill>
                    <a:schemeClr val="bg1"/>
                  </a:solidFill>
                  <a:cs typeface="Calibri Light" panose="020F0302020204030204" pitchFamily="34" charset="0"/>
                </a:endParaRPr>
              </a:p>
              <a:p>
                <a:r>
                  <a:rPr lang="pt-PT" sz="2000">
                    <a:solidFill>
                      <a:schemeClr val="bg1"/>
                    </a:solidFill>
                    <a:cs typeface="Calibri Light" panose="020F0302020204030204" pitchFamily="34" charset="0"/>
                  </a:rPr>
                  <a:t>From the </a:t>
                </a:r>
                <a:r>
                  <a:rPr lang="pt-PT" sz="2000" err="1">
                    <a:solidFill>
                      <a:schemeClr val="bg1"/>
                    </a:solidFill>
                    <a:cs typeface="Calibri Light" panose="020F0302020204030204" pitchFamily="34" charset="0"/>
                  </a:rPr>
                  <a:t>graphic</a:t>
                </a:r>
                <a:r>
                  <a:rPr lang="pt-PT" sz="2000">
                    <a:solidFill>
                      <a:schemeClr val="bg1"/>
                    </a:solidFill>
                    <a:cs typeface="Calibri Light" panose="020F0302020204030204" pitchFamily="34" charset="0"/>
                  </a:rPr>
                  <a:t>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PT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pt-PT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𝑇</m:t>
                        </m:r>
                      </m:e>
                      <m:sub>
                        <m:r>
                          <a:rPr lang="pt-PT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𝑂𝐶</m:t>
                        </m:r>
                      </m:sub>
                    </m:sSub>
                    <m:r>
                      <a:rPr lang="pt-PT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≈</m:t>
                    </m:r>
                    <m:r>
                      <a:rPr lang="pt-PT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0.86%</m:t>
                    </m:r>
                  </m:oMath>
                </a14:m>
                <a:endParaRPr lang="pt-PT" sz="2000">
                  <a:solidFill>
                    <a:schemeClr val="bg1"/>
                  </a:solidFill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2" name="Marcador de Posição de Conteúdo 2">
                <a:extLst>
                  <a:ext uri="{FF2B5EF4-FFF2-40B4-BE49-F238E27FC236}">
                    <a16:creationId xmlns:a16="http://schemas.microsoft.com/office/drawing/2014/main" id="{D4806BCB-BA32-E612-A2E2-882C4003D3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0876" y="5279429"/>
                <a:ext cx="4035124" cy="1244616"/>
              </a:xfrm>
              <a:prstGeom prst="rect">
                <a:avLst/>
              </a:prstGeom>
              <a:blipFill>
                <a:blip r:embed="rId9"/>
                <a:stretch>
                  <a:fillRect l="-1360" t="-49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597819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doors dir="ver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ítulo 26">
            <a:extLst>
              <a:ext uri="{FF2B5EF4-FFF2-40B4-BE49-F238E27FC236}">
                <a16:creationId xmlns:a16="http://schemas.microsoft.com/office/drawing/2014/main" id="{AC2324A2-9A57-4433-8C66-C17D1D270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581" y="888643"/>
            <a:ext cx="6235622" cy="538038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 sz="2400"/>
              <a:t>3 LEVEL LASER SYSTEM</a:t>
            </a:r>
          </a:p>
        </p:txBody>
      </p:sp>
      <p:sp>
        <p:nvSpPr>
          <p:cNvPr id="11" name="Marcador de Posição do Número do Diapositivo 10">
            <a:extLst>
              <a:ext uri="{FF2B5EF4-FFF2-40B4-BE49-F238E27FC236}">
                <a16:creationId xmlns:a16="http://schemas.microsoft.com/office/drawing/2014/main" id="{122A69A8-1CA3-486A-A675-DB22FF0D4A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46089" y="6277971"/>
            <a:ext cx="545911" cy="580029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fld id="{8D1FC6F8-0BCD-47E9-9C64-690771D9C143}" type="slidenum">
              <a:rPr lang="pt-PT" smtClean="0">
                <a:solidFill>
                  <a:schemeClr val="bg1"/>
                </a:solidFill>
              </a:rPr>
              <a:pPr rtl="0"/>
              <a:t>2</a:t>
            </a:fld>
            <a:endParaRPr lang="pt-PT">
              <a:solidFill>
                <a:schemeClr val="bg1"/>
              </a:solidFill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219DC8F5-2AE4-9EEB-1CE0-F35A48B2065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859" r="9355" b="15346"/>
          <a:stretch/>
        </p:blipFill>
        <p:spPr>
          <a:xfrm>
            <a:off x="7398912" y="1075386"/>
            <a:ext cx="4037528" cy="43401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ixaDeTexto 2">
                <a:extLst>
                  <a:ext uri="{FF2B5EF4-FFF2-40B4-BE49-F238E27FC236}">
                    <a16:creationId xmlns:a16="http://schemas.microsoft.com/office/drawing/2014/main" id="{A313FFDB-F0FC-7934-493B-B3043890B48F}"/>
                  </a:ext>
                </a:extLst>
              </p:cNvPr>
              <p:cNvSpPr txBox="1"/>
              <p:nvPr/>
            </p:nvSpPr>
            <p:spPr>
              <a:xfrm>
                <a:off x="307299" y="1372974"/>
                <a:ext cx="6123904" cy="49636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pt-PT" sz="1400" b="1">
                    <a:solidFill>
                      <a:schemeClr val="bg1"/>
                    </a:solidFill>
                    <a:latin typeface="Abadi" panose="020B0604020104020204" pitchFamily="34" charset="0"/>
                    <a:cs typeface="Calibri Light" panose="020F0302020204030204" pitchFamily="34" charset="0"/>
                  </a:rPr>
                  <a:t>Pumping Rate </a:t>
                </a:r>
                <a:r>
                  <a:rPr lang="pt-PT" sz="1400">
                    <a:solidFill>
                      <a:schemeClr val="bg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- </a:t>
                </a:r>
                <a14:m>
                  <m:oMath xmlns:m="http://schemas.openxmlformats.org/officeDocument/2006/math">
                    <m:r>
                      <a:rPr lang="pt-PT" sz="1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𝜙</m:t>
                    </m:r>
                  </m:oMath>
                </a14:m>
                <a:r>
                  <a:rPr lang="pt-PT" sz="1400">
                    <a:solidFill>
                      <a:schemeClr val="bg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 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pt-PT" sz="1400" b="1" err="1">
                    <a:solidFill>
                      <a:schemeClr val="bg1"/>
                    </a:solidFill>
                    <a:latin typeface="Abadi" panose="020B0604020104020204" pitchFamily="34" charset="0"/>
                    <a:cs typeface="Calibri Light" panose="020F0302020204030204" pitchFamily="34" charset="0"/>
                  </a:rPr>
                  <a:t>Absorption</a:t>
                </a:r>
                <a:r>
                  <a:rPr lang="pt-PT" sz="1400" b="1">
                    <a:solidFill>
                      <a:schemeClr val="bg1"/>
                    </a:solidFill>
                    <a:latin typeface="Abadi" panose="020B0604020104020204" pitchFamily="34" charset="0"/>
                    <a:cs typeface="Calibri Light" panose="020F0302020204030204" pitchFamily="34" charset="0"/>
                  </a:rPr>
                  <a:t> Cross-</a:t>
                </a:r>
                <a:r>
                  <a:rPr lang="pt-PT" sz="1400" b="1" err="1">
                    <a:solidFill>
                      <a:schemeClr val="bg1"/>
                    </a:solidFill>
                    <a:latin typeface="Abadi" panose="020B0604020104020204" pitchFamily="34" charset="0"/>
                    <a:cs typeface="Calibri Light" panose="020F0302020204030204" pitchFamily="34" charset="0"/>
                  </a:rPr>
                  <a:t>Section</a:t>
                </a:r>
                <a:r>
                  <a:rPr lang="pt-PT" sz="1400" b="1">
                    <a:solidFill>
                      <a:schemeClr val="bg1"/>
                    </a:solidFill>
                    <a:latin typeface="Abadi" panose="020B0604020104020204" pitchFamily="34" charset="0"/>
                    <a:cs typeface="Calibri Light" panose="020F0302020204030204" pitchFamily="34" charset="0"/>
                  </a:rPr>
                  <a:t> </a:t>
                </a:r>
              </a:p>
              <a:p>
                <a:pPr>
                  <a:lnSpc>
                    <a:spcPct val="150000"/>
                  </a:lnSpc>
                </a:pPr>
                <a:r>
                  <a:rPr lang="pt-PT" sz="1400">
                    <a:solidFill>
                      <a:schemeClr val="bg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	 </a:t>
                </a:r>
                <a14:m>
                  <m:oMath xmlns:m="http://schemas.openxmlformats.org/officeDocument/2006/math">
                    <m:r>
                      <a:rPr lang="pt-PT" sz="1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𝜎</m:t>
                    </m:r>
                    <m:r>
                      <a:rPr lang="pt-PT" sz="1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 =</m:t>
                    </m:r>
                    <m:sSup>
                      <m:sSupPr>
                        <m:ctrlPr>
                          <a:rPr lang="pt-PT" sz="1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sSupPr>
                      <m:e>
                        <m:r>
                          <a:rPr lang="pt-PT" sz="1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10</m:t>
                        </m:r>
                      </m:e>
                      <m:sup>
                        <m:r>
                          <a:rPr lang="pt-PT" sz="1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−1</m:t>
                        </m:r>
                        <m:r>
                          <a:rPr lang="pt-PT" sz="1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7</m:t>
                        </m:r>
                      </m:sup>
                    </m:sSup>
                    <m:r>
                      <a:rPr lang="pt-PT" sz="14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 </m:t>
                    </m:r>
                    <m:r>
                      <a:rPr lang="pt-PT" sz="1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[</m:t>
                    </m:r>
                    <m:r>
                      <a:rPr lang="pt-PT" sz="1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𝑐𝑚</m:t>
                    </m:r>
                    <m:r>
                      <a:rPr lang="pt-PT" sz="1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2 ] </m:t>
                    </m:r>
                  </m:oMath>
                </a14:m>
                <a:endParaRPr lang="pt-PT" sz="1400">
                  <a:solidFill>
                    <a:schemeClr val="bg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pt-PT" sz="1400" b="1" err="1">
                    <a:solidFill>
                      <a:schemeClr val="bg1"/>
                    </a:solidFill>
                    <a:latin typeface="Abadi" panose="020B0604020104020204" pitchFamily="34" charset="0"/>
                    <a:cs typeface="Calibri Light" panose="020F0302020204030204" pitchFamily="34" charset="0"/>
                  </a:rPr>
                  <a:t>Power</a:t>
                </a:r>
                <a:r>
                  <a:rPr lang="pt-PT" sz="1400" b="1">
                    <a:solidFill>
                      <a:schemeClr val="bg1"/>
                    </a:solidFill>
                    <a:latin typeface="Abadi" panose="020B0604020104020204" pitchFamily="34" charset="0"/>
                    <a:cs typeface="Calibri Light" panose="020F0302020204030204" pitchFamily="34" charset="0"/>
                  </a:rPr>
                  <a:t> </a:t>
                </a:r>
                <a:r>
                  <a:rPr lang="pt-PT" sz="1400" b="1" err="1">
                    <a:solidFill>
                      <a:schemeClr val="bg1"/>
                    </a:solidFill>
                    <a:latin typeface="Abadi" panose="020B0604020104020204" pitchFamily="34" charset="0"/>
                    <a:cs typeface="Calibri Light" panose="020F0302020204030204" pitchFamily="34" charset="0"/>
                  </a:rPr>
                  <a:t>Density</a:t>
                </a:r>
                <a:r>
                  <a:rPr lang="pt-PT" sz="1400" b="1">
                    <a:solidFill>
                      <a:schemeClr val="bg1"/>
                    </a:solidFill>
                    <a:latin typeface="Abadi" panose="020B0604020104020204" pitchFamily="34" charset="0"/>
                    <a:cs typeface="Calibri Light" panose="020F0302020204030204" pitchFamily="34" charset="0"/>
                  </a:rPr>
                  <a:t> </a:t>
                </a:r>
              </a:p>
              <a:p>
                <a:pPr>
                  <a:lnSpc>
                    <a:spcPct val="150000"/>
                  </a:lnSpc>
                </a:pPr>
                <a:r>
                  <a:rPr lang="pt-PT" sz="1400">
                    <a:solidFill>
                      <a:schemeClr val="bg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	</a:t>
                </a:r>
                <a14:m>
                  <m:oMath xmlns:m="http://schemas.openxmlformats.org/officeDocument/2006/math">
                    <m:r>
                      <a:rPr lang="pt-PT" sz="1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𝑃𝑑</m:t>
                    </m:r>
                    <m:r>
                      <a:rPr lang="pt-PT" sz="1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 = 20 [</m:t>
                    </m:r>
                    <m:r>
                      <a:rPr lang="pt-PT" sz="1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𝑊</m:t>
                    </m:r>
                    <m:r>
                      <a:rPr lang="pt-PT" sz="1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/</m:t>
                    </m:r>
                    <m:r>
                      <a:rPr lang="pt-PT" sz="1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𝑐𝑚</m:t>
                    </m:r>
                    <m:r>
                      <a:rPr lang="pt-PT" sz="1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2 ] = 20 ×</m:t>
                    </m:r>
                    <m:sSup>
                      <m:sSupPr>
                        <m:ctrlPr>
                          <a:rPr lang="pt-PT" sz="1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sSupPr>
                      <m:e>
                        <m:r>
                          <a:rPr lang="pt-PT" sz="1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10</m:t>
                        </m:r>
                      </m:e>
                      <m:sup>
                        <m:r>
                          <a:rPr lang="pt-PT" sz="1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7</m:t>
                        </m:r>
                      </m:sup>
                    </m:sSup>
                    <m:r>
                      <a:rPr lang="pt-PT" sz="1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[</m:t>
                    </m:r>
                    <m:r>
                      <a:rPr lang="pt-PT" sz="1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𝑒𝑟𝑔</m:t>
                    </m:r>
                    <m:r>
                      <a:rPr lang="pt-PT" sz="1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/(</m:t>
                    </m:r>
                    <m:r>
                      <a:rPr lang="pt-PT" sz="1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𝑠</m:t>
                    </m:r>
                    <m:r>
                      <a:rPr lang="pt-PT" sz="1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 · </m:t>
                    </m:r>
                    <m:r>
                      <a:rPr lang="pt-PT" sz="1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𝑐𝑚</m:t>
                    </m:r>
                    <m:r>
                      <a:rPr lang="pt-PT" sz="1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2 )] </m:t>
                    </m:r>
                  </m:oMath>
                </a14:m>
                <a:endParaRPr lang="pt-PT" sz="1400">
                  <a:solidFill>
                    <a:schemeClr val="bg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pt-PT" sz="1400" b="1" err="1">
                    <a:solidFill>
                      <a:schemeClr val="bg1"/>
                    </a:solidFill>
                    <a:latin typeface="Abadi" panose="020B0604020104020204" pitchFamily="34" charset="0"/>
                    <a:cs typeface="Calibri Light" panose="020F0302020204030204" pitchFamily="34" charset="0"/>
                  </a:rPr>
                  <a:t>Excitation</a:t>
                </a:r>
                <a:r>
                  <a:rPr lang="pt-PT" sz="1400" b="1">
                    <a:solidFill>
                      <a:schemeClr val="bg1"/>
                    </a:solidFill>
                    <a:latin typeface="Abadi" panose="020B0604020104020204" pitchFamily="34" charset="0"/>
                    <a:cs typeface="Calibri Light" panose="020F0302020204030204" pitchFamily="34" charset="0"/>
                  </a:rPr>
                  <a:t> </a:t>
                </a:r>
                <a:r>
                  <a:rPr lang="pt-PT" sz="1400" b="1" err="1">
                    <a:solidFill>
                      <a:schemeClr val="bg1"/>
                    </a:solidFill>
                    <a:latin typeface="Abadi" panose="020B0604020104020204" pitchFamily="34" charset="0"/>
                    <a:cs typeface="Calibri Light" panose="020F0302020204030204" pitchFamily="34" charset="0"/>
                  </a:rPr>
                  <a:t>Wavelength</a:t>
                </a:r>
                <a:r>
                  <a:rPr lang="pt-PT" sz="1400" b="1">
                    <a:solidFill>
                      <a:schemeClr val="bg1"/>
                    </a:solidFill>
                    <a:latin typeface="Abadi" panose="020B0604020104020204" pitchFamily="34" charset="0"/>
                    <a:cs typeface="Calibri Light" panose="020F0302020204030204" pitchFamily="34" charset="0"/>
                  </a:rPr>
                  <a:t> </a:t>
                </a:r>
              </a:p>
              <a:p>
                <a:pPr>
                  <a:lnSpc>
                    <a:spcPct val="150000"/>
                  </a:lnSpc>
                </a:pPr>
                <a:r>
                  <a:rPr lang="pt-PT" sz="1400">
                    <a:solidFill>
                      <a:schemeClr val="bg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PT" sz="14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pt-PT" sz="1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𝜆</m:t>
                        </m:r>
                      </m:e>
                      <m:sub>
                        <m:r>
                          <a:rPr lang="pt-PT" sz="1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𝑒𝑥𝑐</m:t>
                        </m:r>
                      </m:sub>
                    </m:sSub>
                    <m:r>
                      <a:rPr lang="pt-PT" sz="1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 = 600 [</m:t>
                    </m:r>
                    <m:r>
                      <a:rPr lang="pt-PT" sz="1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𝑛𝑚</m:t>
                    </m:r>
                    <m:r>
                      <a:rPr lang="pt-PT" sz="1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] = 600 ×</m:t>
                    </m:r>
                    <m:sSup>
                      <m:sSupPr>
                        <m:ctrlPr>
                          <a:rPr lang="pt-PT" sz="1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sSupPr>
                      <m:e>
                        <m:r>
                          <a:rPr lang="pt-PT" sz="1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10</m:t>
                        </m:r>
                      </m:e>
                      <m:sup>
                        <m:r>
                          <a:rPr lang="pt-PT" sz="1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−</m:t>
                        </m:r>
                        <m:r>
                          <a:rPr lang="pt-PT" sz="1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7</m:t>
                        </m:r>
                      </m:sup>
                    </m:sSup>
                    <m:r>
                      <a:rPr lang="pt-PT" sz="1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[</m:t>
                    </m:r>
                    <m:r>
                      <a:rPr lang="pt-PT" sz="1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𝑐𝑚</m:t>
                    </m:r>
                    <m:r>
                      <a:rPr lang="pt-PT" sz="1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] </m:t>
                    </m:r>
                  </m:oMath>
                </a14:m>
                <a:endParaRPr lang="pt-PT" sz="1400">
                  <a:solidFill>
                    <a:schemeClr val="bg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pt-PT" sz="1400" b="1" err="1">
                    <a:solidFill>
                      <a:schemeClr val="bg1"/>
                    </a:solidFill>
                    <a:latin typeface="Abadi" panose="020B0604020104020204" pitchFamily="34" charset="0"/>
                    <a:cs typeface="Calibri Light" panose="020F0302020204030204" pitchFamily="34" charset="0"/>
                  </a:rPr>
                  <a:t>Planck’s</a:t>
                </a:r>
                <a:r>
                  <a:rPr lang="pt-PT" sz="1400" b="1">
                    <a:solidFill>
                      <a:schemeClr val="bg1"/>
                    </a:solidFill>
                    <a:latin typeface="Abadi" panose="020B0604020104020204" pitchFamily="34" charset="0"/>
                    <a:cs typeface="Calibri Light" panose="020F0302020204030204" pitchFamily="34" charset="0"/>
                  </a:rPr>
                  <a:t> </a:t>
                </a:r>
                <a:r>
                  <a:rPr lang="pt-PT" sz="1400" b="1" err="1">
                    <a:solidFill>
                      <a:schemeClr val="bg1"/>
                    </a:solidFill>
                    <a:latin typeface="Abadi" panose="020B0604020104020204" pitchFamily="34" charset="0"/>
                    <a:cs typeface="Calibri Light" panose="020F0302020204030204" pitchFamily="34" charset="0"/>
                  </a:rPr>
                  <a:t>Constant</a:t>
                </a:r>
                <a:endParaRPr lang="pt-PT" sz="1400" b="1">
                  <a:solidFill>
                    <a:schemeClr val="bg1"/>
                  </a:solidFill>
                  <a:latin typeface="Abadi" panose="020B0604020104020204" pitchFamily="34" charset="0"/>
                  <a:cs typeface="Calibri Light" panose="020F0302020204030204" pitchFamily="34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pt-PT" sz="1400">
                    <a:solidFill>
                      <a:schemeClr val="bg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	</a:t>
                </a:r>
                <a14:m>
                  <m:oMath xmlns:m="http://schemas.openxmlformats.org/officeDocument/2006/math">
                    <m:r>
                      <a:rPr lang="pt-PT" sz="1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h</m:t>
                    </m:r>
                    <m:r>
                      <a:rPr lang="pt-PT" sz="1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 = 6.62 ×</m:t>
                    </m:r>
                    <m:sSup>
                      <m:sSupPr>
                        <m:ctrlPr>
                          <a:rPr lang="pt-PT" sz="1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sSupPr>
                      <m:e>
                        <m:r>
                          <a:rPr lang="pt-PT" sz="1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10</m:t>
                        </m:r>
                      </m:e>
                      <m:sup>
                        <m:r>
                          <a:rPr lang="pt-PT" sz="14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−</m:t>
                        </m:r>
                        <m:r>
                          <a:rPr lang="pt-PT" sz="1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27</m:t>
                        </m:r>
                      </m:sup>
                    </m:sSup>
                    <m:r>
                      <a:rPr lang="pt-PT" sz="14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 </m:t>
                    </m:r>
                    <m:r>
                      <a:rPr lang="pt-PT" sz="1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[</m:t>
                    </m:r>
                    <m:r>
                      <a:rPr lang="pt-PT" sz="1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𝑒𝑟𝑔</m:t>
                    </m:r>
                    <m:r>
                      <a:rPr lang="pt-PT" sz="1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 · </m:t>
                    </m:r>
                    <m:r>
                      <a:rPr lang="pt-PT" sz="1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𝑠</m:t>
                    </m:r>
                    <m:r>
                      <a:rPr lang="pt-PT" sz="1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] </m:t>
                    </m:r>
                  </m:oMath>
                </a14:m>
                <a:endParaRPr lang="pt-PT" sz="1400">
                  <a:solidFill>
                    <a:schemeClr val="bg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pt-PT" sz="1400" b="1">
                    <a:solidFill>
                      <a:schemeClr val="bg1"/>
                    </a:solidFill>
                    <a:latin typeface="Abadi" panose="020B0604020104020204" pitchFamily="34" charset="0"/>
                    <a:cs typeface="Calibri Light" panose="020F0302020204030204" pitchFamily="34" charset="0"/>
                  </a:rPr>
                  <a:t>2→ 3 rate 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pt-PT" sz="1400">
                    <a:solidFill>
                      <a:schemeClr val="bg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       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PT" sz="14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pt-PT" sz="1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𝑊</m:t>
                        </m:r>
                      </m:e>
                      <m:sub>
                        <m:r>
                          <a:rPr lang="pt-PT" sz="1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2→3</m:t>
                        </m:r>
                      </m:sub>
                    </m:sSub>
                  </m:oMath>
                </a14:m>
                <a:r>
                  <a:rPr lang="pt-PT" sz="1400">
                    <a:solidFill>
                      <a:schemeClr val="bg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PT" sz="1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sSupPr>
                      <m:e>
                        <m:r>
                          <a:rPr lang="pt-PT" sz="1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10</m:t>
                        </m:r>
                      </m:e>
                      <m:sup>
                        <m:r>
                          <a:rPr lang="pt-PT" sz="1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7</m:t>
                        </m:r>
                      </m:sup>
                    </m:sSup>
                  </m:oMath>
                </a14:m>
                <a:r>
                  <a:rPr lang="pt-PT" sz="1400">
                    <a:solidFill>
                      <a:schemeClr val="bg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 [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PT" sz="14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sSupPr>
                      <m:e>
                        <m:r>
                          <a:rPr lang="pt-PT" sz="1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𝑠</m:t>
                        </m:r>
                      </m:e>
                      <m:sup>
                        <m:r>
                          <a:rPr lang="pt-PT" sz="1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pt-PT" sz="1400">
                    <a:solidFill>
                      <a:schemeClr val="bg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]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pt-PT" sz="1400" b="1">
                    <a:solidFill>
                      <a:schemeClr val="bg1"/>
                    </a:solidFill>
                    <a:latin typeface="Abadi" panose="020B0604020104020204" pitchFamily="34" charset="0"/>
                    <a:cs typeface="Calibri Light" panose="020F0302020204030204" pitchFamily="34" charset="0"/>
                  </a:rPr>
                  <a:t>Laser </a:t>
                </a:r>
                <a:r>
                  <a:rPr lang="pt-PT" sz="1400" b="1" err="1">
                    <a:solidFill>
                      <a:schemeClr val="bg1"/>
                    </a:solidFill>
                    <a:latin typeface="Abadi" panose="020B0604020104020204" pitchFamily="34" charset="0"/>
                    <a:cs typeface="Calibri Light" panose="020F0302020204030204" pitchFamily="34" charset="0"/>
                  </a:rPr>
                  <a:t>Decay</a:t>
                </a:r>
                <a:r>
                  <a:rPr lang="pt-PT" sz="1400" b="1">
                    <a:solidFill>
                      <a:schemeClr val="bg1"/>
                    </a:solidFill>
                    <a:latin typeface="Abadi" panose="020B0604020104020204" pitchFamily="34" charset="0"/>
                    <a:cs typeface="Calibri Light" panose="020F0302020204030204" pitchFamily="34" charset="0"/>
                  </a:rPr>
                  <a:t> </a:t>
                </a:r>
                <a:r>
                  <a:rPr lang="pt-PT" sz="1400" b="1" err="1">
                    <a:solidFill>
                      <a:schemeClr val="bg1"/>
                    </a:solidFill>
                    <a:latin typeface="Abadi" panose="020B0604020104020204" pitchFamily="34" charset="0"/>
                    <a:cs typeface="Calibri Light" panose="020F0302020204030204" pitchFamily="34" charset="0"/>
                  </a:rPr>
                  <a:t>Lifetime</a:t>
                </a:r>
                <a:endParaRPr lang="pt-PT" sz="1400" b="1">
                  <a:solidFill>
                    <a:schemeClr val="bg1"/>
                  </a:solidFill>
                  <a:latin typeface="Abadi" panose="020B0604020104020204" pitchFamily="34" charset="0"/>
                  <a:cs typeface="Calibri Light" panose="020F0302020204030204" pitchFamily="34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pt-PT" sz="1400">
                    <a:solidFill>
                      <a:schemeClr val="bg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	</a:t>
                </a:r>
                <a14:m>
                  <m:oMath xmlns:m="http://schemas.openxmlformats.org/officeDocument/2006/math">
                    <m:r>
                      <a:rPr lang="pt-PT" sz="1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𝜏</m:t>
                    </m:r>
                    <m:r>
                      <a:rPr lang="pt-PT" sz="1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 = 1.5 ×</m:t>
                    </m:r>
                    <m:sSup>
                      <m:sSupPr>
                        <m:ctrlPr>
                          <a:rPr lang="pt-PT" sz="1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sSupPr>
                      <m:e>
                        <m:r>
                          <a:rPr lang="pt-PT" sz="1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10</m:t>
                        </m:r>
                      </m:e>
                      <m:sup>
                        <m:r>
                          <a:rPr lang="pt-PT" sz="1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−3</m:t>
                        </m:r>
                      </m:sup>
                    </m:sSup>
                    <m:r>
                      <a:rPr lang="pt-PT" sz="14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 </m:t>
                    </m:r>
                    <m:r>
                      <a:rPr lang="pt-PT" sz="1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[</m:t>
                    </m:r>
                    <m:r>
                      <a:rPr lang="pt-PT" sz="1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𝑠</m:t>
                    </m:r>
                    <m:r>
                      <a:rPr lang="pt-PT" sz="1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]</m:t>
                    </m:r>
                  </m:oMath>
                </a14:m>
                <a:endParaRPr lang="pt-PT" sz="1400">
                  <a:solidFill>
                    <a:schemeClr val="bg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pt-PT" sz="1400" b="1">
                    <a:solidFill>
                      <a:schemeClr val="bg1"/>
                    </a:solidFill>
                    <a:latin typeface="Abadi" panose="020B0604020202020204" pitchFamily="34" charset="0"/>
                    <a:cs typeface="Calibri Light" panose="020F0302020204030204" pitchFamily="34" charset="0"/>
                  </a:rPr>
                  <a:t>Speed of Light in </a:t>
                </a:r>
                <a:r>
                  <a:rPr lang="pt-PT" sz="1400" b="1" err="1">
                    <a:solidFill>
                      <a:schemeClr val="bg1"/>
                    </a:solidFill>
                    <a:latin typeface="Abadi" panose="020B0604020202020204" pitchFamily="34" charset="0"/>
                    <a:cs typeface="Calibri Light" panose="020F0302020204030204" pitchFamily="34" charset="0"/>
                  </a:rPr>
                  <a:t>Vacuum</a:t>
                </a:r>
                <a:r>
                  <a:rPr lang="pt-PT" sz="1400" b="1">
                    <a:solidFill>
                      <a:schemeClr val="bg1"/>
                    </a:solidFill>
                    <a:latin typeface="Abadi" panose="020B0604020202020204" pitchFamily="34" charset="0"/>
                    <a:cs typeface="Calibri Light" panose="020F0302020204030204" pitchFamily="34" charset="0"/>
                  </a:rPr>
                  <a:t> </a:t>
                </a:r>
              </a:p>
              <a:p>
                <a:pPr>
                  <a:lnSpc>
                    <a:spcPct val="150000"/>
                  </a:lnSpc>
                </a:pPr>
                <a:r>
                  <a:rPr lang="pt-PT" sz="1400">
                    <a:solidFill>
                      <a:schemeClr val="bg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	</a:t>
                </a:r>
                <a14:m>
                  <m:oMath xmlns:m="http://schemas.openxmlformats.org/officeDocument/2006/math">
                    <m:r>
                      <a:rPr lang="pt-PT" sz="1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𝑐</m:t>
                    </m:r>
                    <m:r>
                      <a:rPr lang="pt-PT" sz="1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 = 299792458 × </m:t>
                    </m:r>
                    <m:sSup>
                      <m:sSupPr>
                        <m:ctrlPr>
                          <a:rPr lang="pt-PT" sz="14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sSupPr>
                      <m:e>
                        <m:r>
                          <a:rPr lang="pt-PT" sz="1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10</m:t>
                        </m:r>
                      </m:e>
                      <m:sup>
                        <m:r>
                          <a:rPr lang="pt-PT" sz="1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pt-PT" sz="1400">
                    <a:solidFill>
                      <a:schemeClr val="bg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 [𝑐𝑚/𝑠] </a:t>
                </a:r>
              </a:p>
            </p:txBody>
          </p:sp>
        </mc:Choice>
        <mc:Fallback xmlns="">
          <p:sp>
            <p:nvSpPr>
              <p:cNvPr id="3" name="CaixaDeTexto 2">
                <a:extLst>
                  <a:ext uri="{FF2B5EF4-FFF2-40B4-BE49-F238E27FC236}">
                    <a16:creationId xmlns:a16="http://schemas.microsoft.com/office/drawing/2014/main" id="{A313FFDB-F0FC-7934-493B-B3043890B4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299" y="1372974"/>
                <a:ext cx="6123904" cy="4963667"/>
              </a:xfrm>
              <a:prstGeom prst="rect">
                <a:avLst/>
              </a:prstGeom>
              <a:blipFill>
                <a:blip r:embed="rId4"/>
                <a:stretch>
                  <a:fillRect l="-1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Marcador de Posição do Texto 58">
            <a:extLst>
              <a:ext uri="{FF2B5EF4-FFF2-40B4-BE49-F238E27FC236}">
                <a16:creationId xmlns:a16="http://schemas.microsoft.com/office/drawing/2014/main" id="{79C79197-3A3A-4934-879D-0122FFF70A63}"/>
              </a:ext>
            </a:extLst>
          </p:cNvPr>
          <p:cNvSpPr txBox="1">
            <a:spLocks/>
          </p:cNvSpPr>
          <p:nvPr/>
        </p:nvSpPr>
        <p:spPr>
          <a:xfrm>
            <a:off x="7398912" y="5477872"/>
            <a:ext cx="3365732" cy="1283538"/>
          </a:xfrm>
          <a:prstGeom prst="rect">
            <a:avLst/>
          </a:prstGeom>
        </p:spPr>
        <p:txBody>
          <a:bodyPr rtlCol="0"/>
          <a:lstStyle>
            <a:defPPr>
              <a:defRPr lang="pt-PT"/>
            </a:defPPr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lang="pt-PT"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1 – LLL (lower lasing level)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2 – Excitation Level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3 – ULL (upper lasing level)</a:t>
            </a:r>
          </a:p>
        </p:txBody>
      </p:sp>
    </p:spTree>
    <p:extLst>
      <p:ext uri="{BB962C8B-B14F-4D97-AF65-F5344CB8AC3E}">
        <p14:creationId xmlns:p14="http://schemas.microsoft.com/office/powerpoint/2010/main" val="929246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ítulo 26">
            <a:extLst>
              <a:ext uri="{FF2B5EF4-FFF2-40B4-BE49-F238E27FC236}">
                <a16:creationId xmlns:a16="http://schemas.microsoft.com/office/drawing/2014/main" id="{AC2324A2-9A57-4433-8C66-C17D1D270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865" y="978795"/>
            <a:ext cx="6235622" cy="538038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 sz="2400"/>
              <a:t>3 LEVEL LASER SYSTEM</a:t>
            </a:r>
          </a:p>
        </p:txBody>
      </p:sp>
      <p:sp>
        <p:nvSpPr>
          <p:cNvPr id="11" name="Marcador de Posição do Número do Diapositivo 10">
            <a:extLst>
              <a:ext uri="{FF2B5EF4-FFF2-40B4-BE49-F238E27FC236}">
                <a16:creationId xmlns:a16="http://schemas.microsoft.com/office/drawing/2014/main" id="{122A69A8-1CA3-486A-A675-DB22FF0D4A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46089" y="6277971"/>
            <a:ext cx="545911" cy="580029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fld id="{8D1FC6F8-0BCD-47E9-9C64-690771D9C143}" type="slidenum">
              <a:rPr lang="pt-PT" smtClean="0">
                <a:solidFill>
                  <a:schemeClr val="bg1"/>
                </a:solidFill>
              </a:rPr>
              <a:pPr rtl="0"/>
              <a:t>3</a:t>
            </a:fld>
            <a:endParaRPr lang="pt-PT">
              <a:solidFill>
                <a:schemeClr val="bg1"/>
              </a:solidFill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219DC8F5-2AE4-9EEB-1CE0-F35A48B2065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859" r="9355" b="15346"/>
          <a:stretch/>
        </p:blipFill>
        <p:spPr>
          <a:xfrm>
            <a:off x="7398912" y="1075386"/>
            <a:ext cx="4037528" cy="434018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EFAA8944-C19B-9A57-DB14-6870562BA1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7379" y="3504036"/>
            <a:ext cx="3255710" cy="923713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5F5E5DD8-8805-DFC8-DA2D-00A6169A32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7577" y="4616070"/>
            <a:ext cx="6286565" cy="101944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904670F0-ED6F-231C-0613-3529930E6D26}"/>
                  </a:ext>
                </a:extLst>
              </p:cNvPr>
              <p:cNvSpPr txBox="1"/>
              <p:nvPr/>
            </p:nvSpPr>
            <p:spPr>
              <a:xfrm>
                <a:off x="173865" y="1385658"/>
                <a:ext cx="6123904" cy="167327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pt-PT" sz="1400">
                    <a:solidFill>
                      <a:schemeClr val="bg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	 </a:t>
                </a:r>
                <a14:m>
                  <m:oMath xmlns:m="http://schemas.openxmlformats.org/officeDocument/2006/math">
                    <m:r>
                      <a:rPr lang="pt-PT" sz="1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𝜎</m:t>
                    </m:r>
                    <m:r>
                      <a:rPr lang="pt-PT" sz="1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 =</m:t>
                    </m:r>
                    <m:sSup>
                      <m:sSupPr>
                        <m:ctrlPr>
                          <a:rPr lang="pt-PT" sz="1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sSupPr>
                      <m:e>
                        <m:r>
                          <a:rPr lang="pt-PT" sz="1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10</m:t>
                        </m:r>
                      </m:e>
                      <m:sup>
                        <m:r>
                          <a:rPr lang="pt-PT" sz="1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−1</m:t>
                        </m:r>
                        <m:r>
                          <a:rPr lang="pt-PT" sz="1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7</m:t>
                        </m:r>
                      </m:sup>
                    </m:sSup>
                    <m:r>
                      <a:rPr lang="pt-PT" sz="14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 </m:t>
                    </m:r>
                    <m:r>
                      <a:rPr lang="pt-PT" sz="1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[</m:t>
                    </m:r>
                    <m:r>
                      <a:rPr lang="pt-PT" sz="1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𝑐𝑚</m:t>
                    </m:r>
                    <m:r>
                      <a:rPr lang="pt-PT" sz="1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2 ] </m:t>
                    </m:r>
                  </m:oMath>
                </a14:m>
                <a:endParaRPr lang="pt-PT" sz="1400">
                  <a:solidFill>
                    <a:schemeClr val="bg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pt-PT" sz="1400">
                    <a:solidFill>
                      <a:schemeClr val="bg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	</a:t>
                </a:r>
                <a14:m>
                  <m:oMath xmlns:m="http://schemas.openxmlformats.org/officeDocument/2006/math">
                    <m:r>
                      <a:rPr lang="pt-PT" sz="1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𝑃𝑑</m:t>
                    </m:r>
                    <m:r>
                      <a:rPr lang="pt-PT" sz="1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 = 20 [</m:t>
                    </m:r>
                    <m:r>
                      <a:rPr lang="pt-PT" sz="1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𝑊</m:t>
                    </m:r>
                    <m:r>
                      <a:rPr lang="pt-PT" sz="1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/</m:t>
                    </m:r>
                    <m:r>
                      <a:rPr lang="pt-PT" sz="1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𝑐𝑚</m:t>
                    </m:r>
                    <m:r>
                      <a:rPr lang="pt-PT" sz="1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2 ] = 20 ×</m:t>
                    </m:r>
                    <m:sSup>
                      <m:sSupPr>
                        <m:ctrlPr>
                          <a:rPr lang="pt-PT" sz="1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sSupPr>
                      <m:e>
                        <m:r>
                          <a:rPr lang="pt-PT" sz="1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10</m:t>
                        </m:r>
                      </m:e>
                      <m:sup>
                        <m:r>
                          <a:rPr lang="pt-PT" sz="1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7</m:t>
                        </m:r>
                      </m:sup>
                    </m:sSup>
                    <m:r>
                      <a:rPr lang="pt-PT" sz="1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[</m:t>
                    </m:r>
                    <m:r>
                      <a:rPr lang="pt-PT" sz="1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𝑒𝑟𝑔</m:t>
                    </m:r>
                    <m:r>
                      <a:rPr lang="pt-PT" sz="1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/(</m:t>
                    </m:r>
                    <m:r>
                      <a:rPr lang="pt-PT" sz="1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𝑠</m:t>
                    </m:r>
                    <m:r>
                      <a:rPr lang="pt-PT" sz="1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 · </m:t>
                    </m:r>
                    <m:r>
                      <a:rPr lang="pt-PT" sz="1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𝑐𝑚</m:t>
                    </m:r>
                    <m:r>
                      <a:rPr lang="pt-PT" sz="1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2 )] </m:t>
                    </m:r>
                  </m:oMath>
                </a14:m>
                <a:endParaRPr lang="pt-PT" sz="1400">
                  <a:solidFill>
                    <a:schemeClr val="bg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pt-PT" sz="1400">
                    <a:solidFill>
                      <a:schemeClr val="bg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PT" sz="14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pt-PT" sz="1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𝜆</m:t>
                        </m:r>
                      </m:e>
                      <m:sub>
                        <m:r>
                          <a:rPr lang="pt-PT" sz="1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𝑒𝑥𝑐</m:t>
                        </m:r>
                      </m:sub>
                    </m:sSub>
                    <m:r>
                      <a:rPr lang="pt-PT" sz="1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 = 600 [</m:t>
                    </m:r>
                    <m:r>
                      <a:rPr lang="pt-PT" sz="1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𝑛𝑚</m:t>
                    </m:r>
                    <m:r>
                      <a:rPr lang="pt-PT" sz="1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] = 600 ×</m:t>
                    </m:r>
                    <m:sSup>
                      <m:sSupPr>
                        <m:ctrlPr>
                          <a:rPr lang="pt-PT" sz="1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sSupPr>
                      <m:e>
                        <m:r>
                          <a:rPr lang="pt-PT" sz="1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10</m:t>
                        </m:r>
                      </m:e>
                      <m:sup>
                        <m:r>
                          <a:rPr lang="pt-PT" sz="1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−</m:t>
                        </m:r>
                        <m:r>
                          <a:rPr lang="pt-PT" sz="1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7</m:t>
                        </m:r>
                      </m:sup>
                    </m:sSup>
                    <m:r>
                      <a:rPr lang="pt-PT" sz="1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[</m:t>
                    </m:r>
                    <m:r>
                      <a:rPr lang="pt-PT" sz="1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𝑐𝑚</m:t>
                    </m:r>
                    <m:r>
                      <a:rPr lang="pt-PT" sz="1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] </m:t>
                    </m:r>
                  </m:oMath>
                </a14:m>
                <a:endParaRPr lang="pt-PT" sz="1400">
                  <a:solidFill>
                    <a:schemeClr val="bg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pt-PT" sz="1400">
                    <a:solidFill>
                      <a:schemeClr val="bg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	</a:t>
                </a:r>
                <a14:m>
                  <m:oMath xmlns:m="http://schemas.openxmlformats.org/officeDocument/2006/math">
                    <m:r>
                      <a:rPr lang="pt-PT" sz="1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h</m:t>
                    </m:r>
                    <m:r>
                      <a:rPr lang="pt-PT" sz="1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 = 6.62 ×</m:t>
                    </m:r>
                    <m:sSup>
                      <m:sSupPr>
                        <m:ctrlPr>
                          <a:rPr lang="pt-PT" sz="1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sSupPr>
                      <m:e>
                        <m:r>
                          <a:rPr lang="pt-PT" sz="1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10</m:t>
                        </m:r>
                      </m:e>
                      <m:sup>
                        <m:r>
                          <a:rPr lang="pt-PT" sz="14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−</m:t>
                        </m:r>
                        <m:r>
                          <a:rPr lang="pt-PT" sz="1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27</m:t>
                        </m:r>
                      </m:sup>
                    </m:sSup>
                    <m:r>
                      <a:rPr lang="pt-PT" sz="14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 </m:t>
                    </m:r>
                    <m:r>
                      <a:rPr lang="pt-PT" sz="1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[</m:t>
                    </m:r>
                    <m:r>
                      <a:rPr lang="pt-PT" sz="1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𝑒𝑟𝑔</m:t>
                    </m:r>
                    <m:r>
                      <a:rPr lang="pt-PT" sz="1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 · </m:t>
                    </m:r>
                    <m:r>
                      <a:rPr lang="pt-PT" sz="1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𝑠</m:t>
                    </m:r>
                    <m:r>
                      <a:rPr lang="pt-PT" sz="1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] </m:t>
                    </m:r>
                  </m:oMath>
                </a14:m>
                <a:endParaRPr lang="pt-PT" sz="1400">
                  <a:solidFill>
                    <a:schemeClr val="bg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pt-PT" sz="1400">
                    <a:solidFill>
                      <a:schemeClr val="bg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	</a:t>
                </a:r>
                <a14:m>
                  <m:oMath xmlns:m="http://schemas.openxmlformats.org/officeDocument/2006/math">
                    <m:r>
                      <a:rPr lang="pt-PT" sz="1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𝑐</m:t>
                    </m:r>
                    <m:r>
                      <a:rPr lang="pt-PT" sz="1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 = 299792458 × </m:t>
                    </m:r>
                    <m:sSup>
                      <m:sSupPr>
                        <m:ctrlPr>
                          <a:rPr lang="pt-PT" sz="14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sSupPr>
                      <m:e>
                        <m:r>
                          <a:rPr lang="pt-PT" sz="1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10</m:t>
                        </m:r>
                      </m:e>
                      <m:sup>
                        <m:r>
                          <a:rPr lang="pt-PT" sz="1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pt-PT" sz="1400">
                    <a:solidFill>
                      <a:schemeClr val="bg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 [𝑐𝑚/𝑠] </a:t>
                </a:r>
              </a:p>
            </p:txBody>
          </p:sp>
        </mc:Choice>
        <mc:Fallback xmlns="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904670F0-ED6F-231C-0613-3529930E6D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865" y="1385658"/>
                <a:ext cx="6123904" cy="1673279"/>
              </a:xfrm>
              <a:prstGeom prst="rect">
                <a:avLst/>
              </a:prstGeom>
              <a:blipFill>
                <a:blip r:embed="rId6"/>
                <a:stretch>
                  <a:fillRect b="-2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ixaDeTexto 11">
                <a:extLst>
                  <a:ext uri="{FF2B5EF4-FFF2-40B4-BE49-F238E27FC236}">
                    <a16:creationId xmlns:a16="http://schemas.microsoft.com/office/drawing/2014/main" id="{1E244391-ED4F-2204-CF08-FF1BA011A4FA}"/>
                  </a:ext>
                </a:extLst>
              </p:cNvPr>
              <p:cNvSpPr txBox="1"/>
              <p:nvPr/>
            </p:nvSpPr>
            <p:spPr>
              <a:xfrm>
                <a:off x="2012324" y="5879205"/>
                <a:ext cx="612390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pt-PT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𝜙</m:t>
                    </m:r>
                    <m:r>
                      <a:rPr lang="pt-PT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=604.6479</m:t>
                    </m:r>
                  </m:oMath>
                </a14:m>
                <a:r>
                  <a:rPr lang="pt-PT" sz="1800">
                    <a:solidFill>
                      <a:schemeClr val="bg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 [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PT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sSupPr>
                      <m:e>
                        <m:r>
                          <a:rPr lang="pt-PT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𝑠</m:t>
                        </m:r>
                      </m:e>
                      <m:sup>
                        <m:r>
                          <a:rPr lang="pt-PT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pt-PT" sz="1800">
                    <a:solidFill>
                      <a:schemeClr val="bg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]</a:t>
                </a:r>
                <a:endParaRPr lang="pt-PT"/>
              </a:p>
            </p:txBody>
          </p:sp>
        </mc:Choice>
        <mc:Fallback xmlns="">
          <p:sp>
            <p:nvSpPr>
              <p:cNvPr id="12" name="CaixaDeTexto 11">
                <a:extLst>
                  <a:ext uri="{FF2B5EF4-FFF2-40B4-BE49-F238E27FC236}">
                    <a16:creationId xmlns:a16="http://schemas.microsoft.com/office/drawing/2014/main" id="{1E244391-ED4F-2204-CF08-FF1BA011A4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2324" y="5879205"/>
                <a:ext cx="6123904" cy="369332"/>
              </a:xfrm>
              <a:prstGeom prst="rect">
                <a:avLst/>
              </a:prstGeom>
              <a:blipFill>
                <a:blip r:embed="rId7"/>
                <a:stretch>
                  <a:fillRect l="-199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Marcador de Posição do Texto 58">
            <a:extLst>
              <a:ext uri="{FF2B5EF4-FFF2-40B4-BE49-F238E27FC236}">
                <a16:creationId xmlns:a16="http://schemas.microsoft.com/office/drawing/2014/main" id="{72AFAA3E-72AA-93BB-C955-7FB8A23DCED5}"/>
              </a:ext>
            </a:extLst>
          </p:cNvPr>
          <p:cNvSpPr txBox="1">
            <a:spLocks/>
          </p:cNvSpPr>
          <p:nvPr/>
        </p:nvSpPr>
        <p:spPr>
          <a:xfrm>
            <a:off x="7398912" y="5477872"/>
            <a:ext cx="3365732" cy="1283538"/>
          </a:xfrm>
          <a:prstGeom prst="rect">
            <a:avLst/>
          </a:prstGeom>
        </p:spPr>
        <p:txBody>
          <a:bodyPr rtlCol="0"/>
          <a:lstStyle>
            <a:defPPr>
              <a:defRPr lang="pt-PT"/>
            </a:defPPr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lang="pt-PT"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1 – LLL (lower lasing level)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2 – Excitation Level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3 – ULL (upper lasing level)</a:t>
            </a:r>
          </a:p>
        </p:txBody>
      </p:sp>
    </p:spTree>
    <p:extLst>
      <p:ext uri="{BB962C8B-B14F-4D97-AF65-F5344CB8AC3E}">
        <p14:creationId xmlns:p14="http://schemas.microsoft.com/office/powerpoint/2010/main" val="3318325307"/>
      </p:ext>
    </p:extLst>
  </p:cSld>
  <p:clrMapOvr>
    <a:masterClrMapping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ítulo 26">
            <a:extLst>
              <a:ext uri="{FF2B5EF4-FFF2-40B4-BE49-F238E27FC236}">
                <a16:creationId xmlns:a16="http://schemas.microsoft.com/office/drawing/2014/main" id="{AC2324A2-9A57-4433-8C66-C17D1D270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1623" y="2210810"/>
            <a:ext cx="4579970" cy="538038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/>
              <a:t>Rate EQUATIONS</a:t>
            </a:r>
          </a:p>
        </p:txBody>
      </p:sp>
      <p:sp>
        <p:nvSpPr>
          <p:cNvPr id="59" name="Marcador de Posição do Texto 58">
            <a:extLst>
              <a:ext uri="{FF2B5EF4-FFF2-40B4-BE49-F238E27FC236}">
                <a16:creationId xmlns:a16="http://schemas.microsoft.com/office/drawing/2014/main" id="{FDAF9C5E-FFD5-49FC-9788-18CE8F0958C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398912" y="5477872"/>
            <a:ext cx="3365732" cy="1283538"/>
          </a:xfrm>
        </p:spPr>
        <p:txBody>
          <a:bodyPr rtlCol="0"/>
          <a:lstStyle>
            <a:defPPr>
              <a:defRPr lang="pt-PT"/>
            </a:defPPr>
          </a:lstStyle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pt-PT"/>
              <a:t>1 – LLL (</a:t>
            </a:r>
            <a:r>
              <a:rPr lang="pt-PT" err="1"/>
              <a:t>lower</a:t>
            </a:r>
            <a:r>
              <a:rPr lang="pt-PT"/>
              <a:t> </a:t>
            </a:r>
            <a:r>
              <a:rPr lang="pt-PT" err="1"/>
              <a:t>lasing</a:t>
            </a:r>
            <a:r>
              <a:rPr lang="pt-PT"/>
              <a:t> </a:t>
            </a:r>
            <a:r>
              <a:rPr lang="pt-PT" err="1"/>
              <a:t>level</a:t>
            </a:r>
            <a:r>
              <a:rPr lang="pt-PT"/>
              <a:t>)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pt-PT"/>
              <a:t>2 – </a:t>
            </a:r>
            <a:r>
              <a:rPr lang="pt-PT" err="1"/>
              <a:t>Excitation</a:t>
            </a:r>
            <a:r>
              <a:rPr lang="pt-PT"/>
              <a:t> </a:t>
            </a:r>
            <a:r>
              <a:rPr lang="pt-PT" err="1"/>
              <a:t>Level</a:t>
            </a:r>
            <a:endParaRPr lang="pt-PT"/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pt-PT"/>
              <a:t>3 – ULL (</a:t>
            </a:r>
            <a:r>
              <a:rPr lang="pt-PT" err="1"/>
              <a:t>upper</a:t>
            </a:r>
            <a:r>
              <a:rPr lang="pt-PT"/>
              <a:t> </a:t>
            </a:r>
            <a:r>
              <a:rPr lang="pt-PT" err="1"/>
              <a:t>lasing</a:t>
            </a:r>
            <a:r>
              <a:rPr lang="pt-PT"/>
              <a:t> </a:t>
            </a:r>
            <a:r>
              <a:rPr lang="pt-PT" err="1"/>
              <a:t>level</a:t>
            </a:r>
            <a:r>
              <a:rPr lang="pt-PT"/>
              <a:t>)</a:t>
            </a:r>
          </a:p>
        </p:txBody>
      </p:sp>
      <p:sp>
        <p:nvSpPr>
          <p:cNvPr id="11" name="Marcador de Posição do Número do Diapositivo 10">
            <a:extLst>
              <a:ext uri="{FF2B5EF4-FFF2-40B4-BE49-F238E27FC236}">
                <a16:creationId xmlns:a16="http://schemas.microsoft.com/office/drawing/2014/main" id="{122A69A8-1CA3-486A-A675-DB22FF0D4A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46089" y="6277971"/>
            <a:ext cx="545911" cy="580029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fld id="{8D1FC6F8-0BCD-47E9-9C64-690771D9C143}" type="slidenum">
              <a:rPr lang="pt-PT" smtClean="0">
                <a:solidFill>
                  <a:schemeClr val="bg1"/>
                </a:solidFill>
              </a:rPr>
              <a:pPr rtl="0"/>
              <a:t>4</a:t>
            </a:fld>
            <a:endParaRPr lang="pt-PT">
              <a:solidFill>
                <a:schemeClr val="bg1"/>
              </a:solidFill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219DC8F5-2AE4-9EEB-1CE0-F35A48B2065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859" r="9355" b="15346"/>
          <a:stretch/>
        </p:blipFill>
        <p:spPr>
          <a:xfrm>
            <a:off x="7398912" y="1075386"/>
            <a:ext cx="4037528" cy="43401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ixaDeTexto 11">
                <a:extLst>
                  <a:ext uri="{FF2B5EF4-FFF2-40B4-BE49-F238E27FC236}">
                    <a16:creationId xmlns:a16="http://schemas.microsoft.com/office/drawing/2014/main" id="{8F6044C7-199C-40CE-D287-624D74E89E8A}"/>
                  </a:ext>
                </a:extLst>
              </p:cNvPr>
              <p:cNvSpPr txBox="1"/>
              <p:nvPr/>
            </p:nvSpPr>
            <p:spPr>
              <a:xfrm>
                <a:off x="1175731" y="2982487"/>
                <a:ext cx="4007263" cy="58432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PT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PT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pt-PT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PT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pt-PT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pt-PT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pt-PT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pt-PT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r>
                        <a:rPr lang="pt-PT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×</m:t>
                      </m:r>
                      <m:sSub>
                        <m:sSubPr>
                          <m:ctrlPr>
                            <a:rPr lang="pt-PT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pt-PT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PT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pt-PT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PT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PT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pt-PT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num>
                        <m:den>
                          <m:r>
                            <a:rPr lang="pt-PT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den>
                      </m:f>
                    </m:oMath>
                  </m:oMathPara>
                </a14:m>
                <a:endParaRPr lang="pt-PT" sz="200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CaixaDeTexto 11">
                <a:extLst>
                  <a:ext uri="{FF2B5EF4-FFF2-40B4-BE49-F238E27FC236}">
                    <a16:creationId xmlns:a16="http://schemas.microsoft.com/office/drawing/2014/main" id="{8F6044C7-199C-40CE-D287-624D74E89E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5731" y="2982487"/>
                <a:ext cx="4007263" cy="58432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28B9DD45-168F-6610-3613-46B84729AA4D}"/>
                  </a:ext>
                </a:extLst>
              </p:cNvPr>
              <p:cNvSpPr txBox="1"/>
              <p:nvPr/>
            </p:nvSpPr>
            <p:spPr>
              <a:xfrm>
                <a:off x="1420870" y="3628290"/>
                <a:ext cx="3903353" cy="58432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PT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PT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pt-PT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PT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pt-PT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pt-PT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pt-PT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PT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r>
                        <a:rPr lang="pt-PT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×</m:t>
                      </m:r>
                      <m:sSub>
                        <m:sSubPr>
                          <m:ctrlPr>
                            <a:rPr lang="pt-PT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pt-PT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PT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pt-PT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pt-PT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PT" sz="2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pt-PT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pt-PT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23</m:t>
                          </m:r>
                        </m:sub>
                      </m:sSub>
                    </m:oMath>
                  </m:oMathPara>
                </a14:m>
                <a:endParaRPr lang="pt-PT" sz="200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28B9DD45-168F-6610-3613-46B84729AA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0870" y="3628290"/>
                <a:ext cx="3903353" cy="58432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aixaDeTexto 16">
                <a:extLst>
                  <a:ext uri="{FF2B5EF4-FFF2-40B4-BE49-F238E27FC236}">
                    <a16:creationId xmlns:a16="http://schemas.microsoft.com/office/drawing/2014/main" id="{D726C656-095A-E390-048C-637ADF40306B}"/>
                  </a:ext>
                </a:extLst>
              </p:cNvPr>
              <p:cNvSpPr txBox="1"/>
              <p:nvPr/>
            </p:nvSpPr>
            <p:spPr>
              <a:xfrm>
                <a:off x="1227686" y="4274028"/>
                <a:ext cx="3903354" cy="58432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PT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PT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pt-PT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PT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pt-PT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num>
                        <m:den>
                          <m:r>
                            <a:rPr lang="pt-PT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pt-PT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PT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pt-PT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PT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pt-PT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pt-PT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23</m:t>
                          </m:r>
                        </m:sub>
                      </m:sSub>
                      <m:r>
                        <a:rPr lang="pt-PT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pt-PT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PT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PT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pt-PT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num>
                        <m:den>
                          <m:r>
                            <a:rPr lang="pt-PT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den>
                      </m:f>
                    </m:oMath>
                  </m:oMathPara>
                </a14:m>
                <a:endParaRPr lang="pt-PT" sz="200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7" name="CaixaDeTexto 16">
                <a:extLst>
                  <a:ext uri="{FF2B5EF4-FFF2-40B4-BE49-F238E27FC236}">
                    <a16:creationId xmlns:a16="http://schemas.microsoft.com/office/drawing/2014/main" id="{D726C656-095A-E390-048C-637ADF4030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7686" y="4274028"/>
                <a:ext cx="3903354" cy="58432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84235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ítulo 26">
            <a:extLst>
              <a:ext uri="{FF2B5EF4-FFF2-40B4-BE49-F238E27FC236}">
                <a16:creationId xmlns:a16="http://schemas.microsoft.com/office/drawing/2014/main" id="{AC2324A2-9A57-4433-8C66-C17D1D270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1623" y="2210810"/>
            <a:ext cx="4579970" cy="538038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>
                <a:solidFill>
                  <a:srgbClr val="0BE1FF"/>
                </a:solidFill>
              </a:rPr>
              <a:t>Rate EQUATIONS</a:t>
            </a:r>
            <a:endParaRPr lang="pt-PT"/>
          </a:p>
        </p:txBody>
      </p:sp>
      <p:sp>
        <p:nvSpPr>
          <p:cNvPr id="11" name="Marcador de Posição do Número do Diapositivo 10">
            <a:extLst>
              <a:ext uri="{FF2B5EF4-FFF2-40B4-BE49-F238E27FC236}">
                <a16:creationId xmlns:a16="http://schemas.microsoft.com/office/drawing/2014/main" id="{122A69A8-1CA3-486A-A675-DB22FF0D4A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46089" y="6277971"/>
            <a:ext cx="545911" cy="580029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fld id="{8D1FC6F8-0BCD-47E9-9C64-690771D9C143}" type="slidenum">
              <a:rPr lang="pt-PT" smtClean="0">
                <a:solidFill>
                  <a:schemeClr val="bg1"/>
                </a:solidFill>
              </a:rPr>
              <a:pPr rtl="0"/>
              <a:t>5</a:t>
            </a:fld>
            <a:endParaRPr lang="pt-PT">
              <a:solidFill>
                <a:schemeClr val="bg1"/>
              </a:solidFill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219DC8F5-2AE4-9EEB-1CE0-F35A48B2065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859" r="9355" b="15346"/>
          <a:stretch/>
        </p:blipFill>
        <p:spPr>
          <a:xfrm>
            <a:off x="7398912" y="1075386"/>
            <a:ext cx="4037528" cy="43401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ixaDeTexto 11">
                <a:extLst>
                  <a:ext uri="{FF2B5EF4-FFF2-40B4-BE49-F238E27FC236}">
                    <a16:creationId xmlns:a16="http://schemas.microsoft.com/office/drawing/2014/main" id="{8F6044C7-199C-40CE-D287-624D74E89E8A}"/>
                  </a:ext>
                </a:extLst>
              </p:cNvPr>
              <p:cNvSpPr txBox="1"/>
              <p:nvPr/>
            </p:nvSpPr>
            <p:spPr>
              <a:xfrm>
                <a:off x="1175731" y="2982487"/>
                <a:ext cx="4007263" cy="58432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PT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PT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pt-PT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PT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pt-PT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pt-PT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pt-PT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PT" sz="2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pt-PT" sz="2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r>
                        <a:rPr lang="pt-PT" sz="2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×</m:t>
                      </m:r>
                      <m:sSub>
                        <m:sSubPr>
                          <m:ctrlPr>
                            <a:rPr lang="pt-PT" sz="2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2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pt-PT" sz="2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PT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pt-PT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PT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PT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pt-PT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num>
                        <m:den>
                          <m:r>
                            <a:rPr lang="pt-PT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den>
                      </m:f>
                    </m:oMath>
                  </m:oMathPara>
                </a14:m>
                <a:endParaRPr lang="pt-PT" sz="200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CaixaDeTexto 11">
                <a:extLst>
                  <a:ext uri="{FF2B5EF4-FFF2-40B4-BE49-F238E27FC236}">
                    <a16:creationId xmlns:a16="http://schemas.microsoft.com/office/drawing/2014/main" id="{8F6044C7-199C-40CE-D287-624D74E89E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5731" y="2982487"/>
                <a:ext cx="4007263" cy="58432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28B9DD45-168F-6610-3613-46B84729AA4D}"/>
                  </a:ext>
                </a:extLst>
              </p:cNvPr>
              <p:cNvSpPr txBox="1"/>
              <p:nvPr/>
            </p:nvSpPr>
            <p:spPr>
              <a:xfrm>
                <a:off x="1420870" y="3628290"/>
                <a:ext cx="3903353" cy="58432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PT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PT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pt-PT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PT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pt-PT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pt-PT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pt-PT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PT" sz="2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r>
                        <a:rPr lang="pt-PT" sz="2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×</m:t>
                      </m:r>
                      <m:sSub>
                        <m:sSubPr>
                          <m:ctrlPr>
                            <a:rPr lang="pt-PT" sz="2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2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pt-PT" sz="2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PT" sz="20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pt-PT" sz="200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20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pt-PT" sz="20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PT" sz="200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pt-PT" sz="200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20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pt-PT" sz="20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23</m:t>
                          </m:r>
                        </m:sub>
                      </m:sSub>
                    </m:oMath>
                  </m:oMathPara>
                </a14:m>
                <a:endParaRPr lang="pt-PT" sz="200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28B9DD45-168F-6610-3613-46B84729AA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0870" y="3628290"/>
                <a:ext cx="3903353" cy="58432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aixaDeTexto 16">
                <a:extLst>
                  <a:ext uri="{FF2B5EF4-FFF2-40B4-BE49-F238E27FC236}">
                    <a16:creationId xmlns:a16="http://schemas.microsoft.com/office/drawing/2014/main" id="{D726C656-095A-E390-048C-637ADF40306B}"/>
                  </a:ext>
                </a:extLst>
              </p:cNvPr>
              <p:cNvSpPr txBox="1"/>
              <p:nvPr/>
            </p:nvSpPr>
            <p:spPr>
              <a:xfrm>
                <a:off x="1227686" y="4274028"/>
                <a:ext cx="3903354" cy="58432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PT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PT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pt-PT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PT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pt-PT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num>
                        <m:den>
                          <m:r>
                            <a:rPr lang="pt-PT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pt-PT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PT" sz="200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20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pt-PT" sz="20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PT" sz="2000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pt-PT" sz="20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20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pt-PT" sz="20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23</m:t>
                          </m:r>
                        </m:sub>
                      </m:sSub>
                      <m:r>
                        <a:rPr lang="pt-PT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pt-PT" sz="2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PT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PT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pt-PT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num>
                        <m:den>
                          <m:r>
                            <a:rPr lang="pt-PT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den>
                      </m:f>
                    </m:oMath>
                  </m:oMathPara>
                </a14:m>
                <a:endParaRPr lang="pt-PT" sz="200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7" name="CaixaDeTexto 16">
                <a:extLst>
                  <a:ext uri="{FF2B5EF4-FFF2-40B4-BE49-F238E27FC236}">
                    <a16:creationId xmlns:a16="http://schemas.microsoft.com/office/drawing/2014/main" id="{D726C656-095A-E390-048C-637ADF4030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7686" y="4274028"/>
                <a:ext cx="3903354" cy="58432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Marcador de Posição do Texto 58">
            <a:extLst>
              <a:ext uri="{FF2B5EF4-FFF2-40B4-BE49-F238E27FC236}">
                <a16:creationId xmlns:a16="http://schemas.microsoft.com/office/drawing/2014/main" id="{C0E39ACB-5326-AC96-EA64-190B1C6884FF}"/>
              </a:ext>
            </a:extLst>
          </p:cNvPr>
          <p:cNvSpPr txBox="1">
            <a:spLocks/>
          </p:cNvSpPr>
          <p:nvPr/>
        </p:nvSpPr>
        <p:spPr>
          <a:xfrm>
            <a:off x="1021623" y="5599662"/>
            <a:ext cx="4947634" cy="738331"/>
          </a:xfrm>
          <a:prstGeom prst="rect">
            <a:avLst/>
          </a:prstGeom>
        </p:spPr>
        <p:txBody>
          <a:bodyPr rtlCol="0"/>
          <a:lstStyle>
            <a:defPPr>
              <a:defRPr lang="pt-PT"/>
            </a:defPPr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lang="pt-PT"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Closing condition: Everything that is input at one level appears as output at another level</a:t>
            </a:r>
            <a:endParaRPr lang="pt-PT"/>
          </a:p>
        </p:txBody>
      </p:sp>
      <p:pic>
        <p:nvPicPr>
          <p:cNvPr id="4" name="Gráfico 3" descr="Aviso com preenchimento sólido">
            <a:extLst>
              <a:ext uri="{FF2B5EF4-FFF2-40B4-BE49-F238E27FC236}">
                <a16:creationId xmlns:a16="http://schemas.microsoft.com/office/drawing/2014/main" id="{7DF4F2A6-6203-5FAC-721C-329B36C48BE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81190" y="5685463"/>
            <a:ext cx="652530" cy="652530"/>
          </a:xfrm>
          <a:prstGeom prst="rect">
            <a:avLst/>
          </a:prstGeom>
        </p:spPr>
      </p:pic>
      <p:sp>
        <p:nvSpPr>
          <p:cNvPr id="6" name="Marcador de Posição do Texto 58">
            <a:extLst>
              <a:ext uri="{FF2B5EF4-FFF2-40B4-BE49-F238E27FC236}">
                <a16:creationId xmlns:a16="http://schemas.microsoft.com/office/drawing/2014/main" id="{CEC7B440-65B0-1369-AA96-59B1768426E9}"/>
              </a:ext>
            </a:extLst>
          </p:cNvPr>
          <p:cNvSpPr txBox="1">
            <a:spLocks/>
          </p:cNvSpPr>
          <p:nvPr/>
        </p:nvSpPr>
        <p:spPr>
          <a:xfrm>
            <a:off x="7398912" y="5477872"/>
            <a:ext cx="3365732" cy="1283538"/>
          </a:xfrm>
          <a:prstGeom prst="rect">
            <a:avLst/>
          </a:prstGeom>
        </p:spPr>
        <p:txBody>
          <a:bodyPr rtlCol="0"/>
          <a:lstStyle>
            <a:defPPr>
              <a:defRPr lang="pt-PT"/>
            </a:defPPr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lang="pt-PT"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1 – LLL (lower lasing level)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2 – Excitation Level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3 – ULL (upper lasing level)</a:t>
            </a:r>
          </a:p>
        </p:txBody>
      </p:sp>
    </p:spTree>
    <p:extLst>
      <p:ext uri="{BB962C8B-B14F-4D97-AF65-F5344CB8AC3E}">
        <p14:creationId xmlns:p14="http://schemas.microsoft.com/office/powerpoint/2010/main" val="3376122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85572617-64DC-7DE4-C6C0-6C837DADD0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46089" y="6277971"/>
            <a:ext cx="545911" cy="580029"/>
          </a:xfrm>
        </p:spPr>
        <p:txBody>
          <a:bodyPr/>
          <a:lstStyle/>
          <a:p>
            <a:pPr>
              <a:defRPr lang="pt-PT"/>
            </a:pPr>
            <a:fld id="{8D1FC6F8-0BCD-47E9-9C64-690771D9C143}" type="slidenum">
              <a:rPr lang="en-US" smtClean="0">
                <a:solidFill>
                  <a:schemeClr val="bg1"/>
                </a:solidFill>
              </a:rPr>
              <a:pPr>
                <a:defRPr lang="pt-PT"/>
              </a:pPr>
              <a:t>6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78D00241-7AD3-C29A-D5D5-A7DAB709E9D0}"/>
              </a:ext>
            </a:extLst>
          </p:cNvPr>
          <p:cNvSpPr txBox="1"/>
          <p:nvPr/>
        </p:nvSpPr>
        <p:spPr>
          <a:xfrm>
            <a:off x="350950" y="1771367"/>
            <a:ext cx="611102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2800" b="1">
                <a:solidFill>
                  <a:srgbClr val="0BE1FF"/>
                </a:solidFill>
                <a:latin typeface="Century Gothic" panose="020B0502020202020204" pitchFamily="34" charset="0"/>
              </a:rPr>
              <a:t>Population Inversion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53DC4558-F057-370F-6320-F10CBDEC5E28}"/>
                  </a:ext>
                </a:extLst>
              </p:cNvPr>
              <p:cNvSpPr txBox="1"/>
              <p:nvPr/>
            </p:nvSpPr>
            <p:spPr>
              <a:xfrm>
                <a:off x="-105717" y="2583242"/>
                <a:ext cx="4007263" cy="58432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PT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PT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pt-PT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PT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pt-PT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pt-PT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pt-PT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pt-PT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r>
                        <a:rPr lang="pt-PT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×</m:t>
                      </m:r>
                      <m:sSub>
                        <m:sSubPr>
                          <m:ctrlPr>
                            <a:rPr lang="pt-PT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pt-PT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PT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pt-PT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PT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PT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pt-PT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num>
                        <m:den>
                          <m:r>
                            <a:rPr lang="pt-PT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den>
                      </m:f>
                    </m:oMath>
                  </m:oMathPara>
                </a14:m>
                <a:endParaRPr lang="pt-PT" sz="200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53DC4558-F057-370F-6320-F10CBDEC5E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05717" y="2583242"/>
                <a:ext cx="4007263" cy="58432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8F90E719-603B-D3AB-1B9E-D247DAC9DD40}"/>
                  </a:ext>
                </a:extLst>
              </p:cNvPr>
              <p:cNvSpPr txBox="1"/>
              <p:nvPr/>
            </p:nvSpPr>
            <p:spPr>
              <a:xfrm>
                <a:off x="139422" y="3229045"/>
                <a:ext cx="3903353" cy="58432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PT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PT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pt-PT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PT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pt-PT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pt-PT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pt-PT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PT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r>
                        <a:rPr lang="pt-PT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×</m:t>
                      </m:r>
                      <m:sSub>
                        <m:sSubPr>
                          <m:ctrlPr>
                            <a:rPr lang="pt-PT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pt-PT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PT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pt-PT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pt-PT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PT" sz="2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pt-PT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pt-PT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23</m:t>
                          </m:r>
                        </m:sub>
                      </m:sSub>
                    </m:oMath>
                  </m:oMathPara>
                </a14:m>
                <a:endParaRPr lang="pt-PT" sz="200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8F90E719-603B-D3AB-1B9E-D247DAC9DD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422" y="3229045"/>
                <a:ext cx="3903353" cy="58432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3E6F7325-94D1-292C-1396-9BC373E67AE6}"/>
                  </a:ext>
                </a:extLst>
              </p:cNvPr>
              <p:cNvSpPr txBox="1"/>
              <p:nvPr/>
            </p:nvSpPr>
            <p:spPr>
              <a:xfrm>
                <a:off x="-53762" y="3874783"/>
                <a:ext cx="3903354" cy="58432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PT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PT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pt-PT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PT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pt-PT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num>
                        <m:den>
                          <m:r>
                            <a:rPr lang="pt-PT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pt-PT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PT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pt-PT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PT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pt-PT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pt-PT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23</m:t>
                          </m:r>
                        </m:sub>
                      </m:sSub>
                      <m:r>
                        <a:rPr lang="pt-PT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pt-PT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PT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PT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pt-PT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num>
                        <m:den>
                          <m:r>
                            <a:rPr lang="pt-PT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den>
                      </m:f>
                    </m:oMath>
                  </m:oMathPara>
                </a14:m>
                <a:endParaRPr lang="pt-PT" sz="200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3E6F7325-94D1-292C-1396-9BC373E67A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3762" y="3874783"/>
                <a:ext cx="3903354" cy="58432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Conexão reta unidirecional 11">
            <a:extLst>
              <a:ext uri="{FF2B5EF4-FFF2-40B4-BE49-F238E27FC236}">
                <a16:creationId xmlns:a16="http://schemas.microsoft.com/office/drawing/2014/main" id="{61417625-1A04-9B1F-F9C8-626D171C8A7B}"/>
              </a:ext>
            </a:extLst>
          </p:cNvPr>
          <p:cNvCxnSpPr/>
          <p:nvPr/>
        </p:nvCxnSpPr>
        <p:spPr>
          <a:xfrm>
            <a:off x="4237149" y="3515932"/>
            <a:ext cx="2524259" cy="0"/>
          </a:xfrm>
          <a:prstGeom prst="straightConnector1">
            <a:avLst/>
          </a:prstGeom>
          <a:ln w="793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BA313B6F-74E0-CCC5-5AC0-737F66C3745D}"/>
              </a:ext>
            </a:extLst>
          </p:cNvPr>
          <p:cNvSpPr txBox="1"/>
          <p:nvPr/>
        </p:nvSpPr>
        <p:spPr>
          <a:xfrm>
            <a:off x="4690596" y="3691861"/>
            <a:ext cx="61625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/>
            <a:r>
              <a:rPr lang="pt-PT" err="1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Steady</a:t>
            </a:r>
            <a:r>
              <a:rPr lang="pt-PT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pt-PT" err="1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State</a:t>
            </a:r>
            <a:endParaRPr lang="pt-PT">
              <a:solidFill>
                <a:schemeClr val="bg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aixaDeTexto 16">
                <a:extLst>
                  <a:ext uri="{FF2B5EF4-FFF2-40B4-BE49-F238E27FC236}">
                    <a16:creationId xmlns:a16="http://schemas.microsoft.com/office/drawing/2014/main" id="{7C7C5013-9950-E058-6378-1BEA610713ED}"/>
                  </a:ext>
                </a:extLst>
              </p:cNvPr>
              <p:cNvSpPr txBox="1"/>
              <p:nvPr/>
            </p:nvSpPr>
            <p:spPr>
              <a:xfrm>
                <a:off x="4184442" y="4029252"/>
                <a:ext cx="2524260" cy="6182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PT" sz="1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PT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𝑑𝑁</m:t>
                          </m:r>
                        </m:num>
                        <m:den>
                          <m:r>
                            <a:rPr lang="pt-PT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pt-PT" sz="1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pt-PT"/>
              </a:p>
            </p:txBody>
          </p:sp>
        </mc:Choice>
        <mc:Fallback xmlns="">
          <p:sp>
            <p:nvSpPr>
              <p:cNvPr id="17" name="CaixaDeTexto 16">
                <a:extLst>
                  <a:ext uri="{FF2B5EF4-FFF2-40B4-BE49-F238E27FC236}">
                    <a16:creationId xmlns:a16="http://schemas.microsoft.com/office/drawing/2014/main" id="{7C7C5013-9950-E058-6378-1BEA610713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4442" y="4029252"/>
                <a:ext cx="2524260" cy="61824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aixaDeTexto 17">
                <a:extLst>
                  <a:ext uri="{FF2B5EF4-FFF2-40B4-BE49-F238E27FC236}">
                    <a16:creationId xmlns:a16="http://schemas.microsoft.com/office/drawing/2014/main" id="{052F0AF4-E55C-35CF-240A-47F681AEA777}"/>
                  </a:ext>
                </a:extLst>
              </p:cNvPr>
              <p:cNvSpPr txBox="1"/>
              <p:nvPr/>
            </p:nvSpPr>
            <p:spPr>
              <a:xfrm>
                <a:off x="6845873" y="2613664"/>
                <a:ext cx="4007263" cy="57618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PT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0=−</m:t>
                      </m:r>
                      <m:r>
                        <a:rPr lang="pt-PT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r>
                        <a:rPr lang="pt-PT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×</m:t>
                      </m:r>
                      <m:sSub>
                        <m:sSubPr>
                          <m:ctrlPr>
                            <a:rPr lang="pt-PT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pt-PT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PT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pt-PT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PT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PT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pt-PT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num>
                        <m:den>
                          <m:r>
                            <a:rPr lang="pt-PT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den>
                      </m:f>
                    </m:oMath>
                  </m:oMathPara>
                </a14:m>
                <a:endParaRPr lang="pt-PT" sz="200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8" name="CaixaDeTexto 17">
                <a:extLst>
                  <a:ext uri="{FF2B5EF4-FFF2-40B4-BE49-F238E27FC236}">
                    <a16:creationId xmlns:a16="http://schemas.microsoft.com/office/drawing/2014/main" id="{052F0AF4-E55C-35CF-240A-47F681AEA7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5873" y="2613664"/>
                <a:ext cx="4007263" cy="57618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aixaDeTexto 18">
                <a:extLst>
                  <a:ext uri="{FF2B5EF4-FFF2-40B4-BE49-F238E27FC236}">
                    <a16:creationId xmlns:a16="http://schemas.microsoft.com/office/drawing/2014/main" id="{1E72BBCA-26B0-734D-508F-6577FF047E97}"/>
                  </a:ext>
                </a:extLst>
              </p:cNvPr>
              <p:cNvSpPr txBox="1"/>
              <p:nvPr/>
            </p:nvSpPr>
            <p:spPr>
              <a:xfrm>
                <a:off x="7174725" y="3275111"/>
                <a:ext cx="3903353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PT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pt-PT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PT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r>
                        <a:rPr lang="pt-PT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×</m:t>
                      </m:r>
                      <m:sSub>
                        <m:sSubPr>
                          <m:ctrlPr>
                            <a:rPr lang="pt-PT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pt-PT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PT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pt-PT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pt-PT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PT" sz="2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pt-PT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pt-PT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23</m:t>
                          </m:r>
                        </m:sub>
                      </m:sSub>
                    </m:oMath>
                  </m:oMathPara>
                </a14:m>
                <a:endParaRPr lang="pt-PT" sz="200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9" name="CaixaDeTexto 18">
                <a:extLst>
                  <a:ext uri="{FF2B5EF4-FFF2-40B4-BE49-F238E27FC236}">
                    <a16:creationId xmlns:a16="http://schemas.microsoft.com/office/drawing/2014/main" id="{1E72BBCA-26B0-734D-508F-6577FF047E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4725" y="3275111"/>
                <a:ext cx="3903353" cy="307777"/>
              </a:xfrm>
              <a:prstGeom prst="rect">
                <a:avLst/>
              </a:prstGeom>
              <a:blipFill>
                <a:blip r:embed="rId8"/>
                <a:stretch>
                  <a:fillRect b="-313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aixaDeTexto 19">
                <a:extLst>
                  <a:ext uri="{FF2B5EF4-FFF2-40B4-BE49-F238E27FC236}">
                    <a16:creationId xmlns:a16="http://schemas.microsoft.com/office/drawing/2014/main" id="{07BC5FE9-51FF-204D-FC72-BC95EF26BBA3}"/>
                  </a:ext>
                </a:extLst>
              </p:cNvPr>
              <p:cNvSpPr txBox="1"/>
              <p:nvPr/>
            </p:nvSpPr>
            <p:spPr>
              <a:xfrm>
                <a:off x="6897827" y="3668152"/>
                <a:ext cx="3903354" cy="58432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PT" sz="2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pt-PT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PT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pt-PT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PT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pt-PT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pt-PT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23</m:t>
                          </m:r>
                        </m:sub>
                      </m:sSub>
                      <m:r>
                        <a:rPr lang="pt-PT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pt-PT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PT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PT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pt-PT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num>
                        <m:den>
                          <m:r>
                            <a:rPr lang="pt-PT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den>
                      </m:f>
                    </m:oMath>
                  </m:oMathPara>
                </a14:m>
                <a:endParaRPr lang="pt-PT" sz="200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0" name="CaixaDeTexto 19">
                <a:extLst>
                  <a:ext uri="{FF2B5EF4-FFF2-40B4-BE49-F238E27FC236}">
                    <a16:creationId xmlns:a16="http://schemas.microsoft.com/office/drawing/2014/main" id="{07BC5FE9-51FF-204D-FC72-BC95EF26BB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7827" y="3668152"/>
                <a:ext cx="3903354" cy="58432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27528148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85572617-64DC-7DE4-C6C0-6C837DADD0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46089" y="6277971"/>
            <a:ext cx="545911" cy="580029"/>
          </a:xfrm>
        </p:spPr>
        <p:txBody>
          <a:bodyPr/>
          <a:lstStyle/>
          <a:p>
            <a:pPr>
              <a:defRPr lang="pt-PT"/>
            </a:pPr>
            <a:fld id="{8D1FC6F8-0BCD-47E9-9C64-690771D9C143}" type="slidenum">
              <a:rPr lang="en-US" smtClean="0">
                <a:solidFill>
                  <a:schemeClr val="bg1"/>
                </a:solidFill>
              </a:rPr>
              <a:pPr>
                <a:defRPr lang="pt-PT"/>
              </a:pPr>
              <a:t>7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78D00241-7AD3-C29A-D5D5-A7DAB709E9D0}"/>
              </a:ext>
            </a:extLst>
          </p:cNvPr>
          <p:cNvSpPr txBox="1"/>
          <p:nvPr/>
        </p:nvSpPr>
        <p:spPr>
          <a:xfrm>
            <a:off x="350950" y="1771367"/>
            <a:ext cx="611102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2800" b="1">
                <a:solidFill>
                  <a:srgbClr val="0BE1FF"/>
                </a:solidFill>
                <a:latin typeface="Century Gothic" panose="020B0502020202020204" pitchFamily="34" charset="0"/>
              </a:rPr>
              <a:t>Population Inversion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53DC4558-F057-370F-6320-F10CBDEC5E28}"/>
                  </a:ext>
                </a:extLst>
              </p:cNvPr>
              <p:cNvSpPr txBox="1"/>
              <p:nvPr/>
            </p:nvSpPr>
            <p:spPr>
              <a:xfrm>
                <a:off x="-105717" y="2583242"/>
                <a:ext cx="4007263" cy="58432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PT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PT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pt-PT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PT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pt-PT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pt-PT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pt-PT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pt-PT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r>
                        <a:rPr lang="pt-PT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×</m:t>
                      </m:r>
                      <m:sSub>
                        <m:sSubPr>
                          <m:ctrlPr>
                            <a:rPr lang="pt-PT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pt-PT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PT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pt-PT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PT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PT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pt-PT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num>
                        <m:den>
                          <m:r>
                            <a:rPr lang="pt-PT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den>
                      </m:f>
                    </m:oMath>
                  </m:oMathPara>
                </a14:m>
                <a:endParaRPr lang="pt-PT" sz="200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53DC4558-F057-370F-6320-F10CBDEC5E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05717" y="2583242"/>
                <a:ext cx="4007263" cy="58432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8F90E719-603B-D3AB-1B9E-D247DAC9DD40}"/>
                  </a:ext>
                </a:extLst>
              </p:cNvPr>
              <p:cNvSpPr txBox="1"/>
              <p:nvPr/>
            </p:nvSpPr>
            <p:spPr>
              <a:xfrm>
                <a:off x="139422" y="3229045"/>
                <a:ext cx="3903353" cy="58432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PT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PT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pt-PT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PT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pt-PT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pt-PT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pt-PT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PT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r>
                        <a:rPr lang="pt-PT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×</m:t>
                      </m:r>
                      <m:sSub>
                        <m:sSubPr>
                          <m:ctrlPr>
                            <a:rPr lang="pt-PT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pt-PT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PT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pt-PT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pt-PT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PT" sz="2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pt-PT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pt-PT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23</m:t>
                          </m:r>
                        </m:sub>
                      </m:sSub>
                    </m:oMath>
                  </m:oMathPara>
                </a14:m>
                <a:endParaRPr lang="pt-PT" sz="200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8F90E719-603B-D3AB-1B9E-D247DAC9DD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422" y="3229045"/>
                <a:ext cx="3903353" cy="58432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3E6F7325-94D1-292C-1396-9BC373E67AE6}"/>
                  </a:ext>
                </a:extLst>
              </p:cNvPr>
              <p:cNvSpPr txBox="1"/>
              <p:nvPr/>
            </p:nvSpPr>
            <p:spPr>
              <a:xfrm>
                <a:off x="-53762" y="3874783"/>
                <a:ext cx="3903354" cy="58432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PT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PT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pt-PT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PT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pt-PT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num>
                        <m:den>
                          <m:r>
                            <a:rPr lang="pt-PT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pt-PT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PT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pt-PT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PT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pt-PT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pt-PT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23</m:t>
                          </m:r>
                        </m:sub>
                      </m:sSub>
                      <m:r>
                        <a:rPr lang="pt-PT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pt-PT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PT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PT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pt-PT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num>
                        <m:den>
                          <m:r>
                            <a:rPr lang="pt-PT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den>
                      </m:f>
                    </m:oMath>
                  </m:oMathPara>
                </a14:m>
                <a:endParaRPr lang="pt-PT" sz="200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3E6F7325-94D1-292C-1396-9BC373E67A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3762" y="3874783"/>
                <a:ext cx="3903354" cy="58432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Conexão reta unidirecional 11">
            <a:extLst>
              <a:ext uri="{FF2B5EF4-FFF2-40B4-BE49-F238E27FC236}">
                <a16:creationId xmlns:a16="http://schemas.microsoft.com/office/drawing/2014/main" id="{61417625-1A04-9B1F-F9C8-626D171C8A7B}"/>
              </a:ext>
            </a:extLst>
          </p:cNvPr>
          <p:cNvCxnSpPr/>
          <p:nvPr/>
        </p:nvCxnSpPr>
        <p:spPr>
          <a:xfrm>
            <a:off x="4237149" y="3515932"/>
            <a:ext cx="2524259" cy="0"/>
          </a:xfrm>
          <a:prstGeom prst="straightConnector1">
            <a:avLst/>
          </a:prstGeom>
          <a:ln w="793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BA313B6F-74E0-CCC5-5AC0-737F66C3745D}"/>
              </a:ext>
            </a:extLst>
          </p:cNvPr>
          <p:cNvSpPr txBox="1"/>
          <p:nvPr/>
        </p:nvSpPr>
        <p:spPr>
          <a:xfrm>
            <a:off x="4690596" y="3698645"/>
            <a:ext cx="61625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/>
            <a:r>
              <a:rPr lang="pt-PT" err="1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Steady</a:t>
            </a:r>
            <a:r>
              <a:rPr lang="pt-PT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pt-PT" err="1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State</a:t>
            </a:r>
            <a:endParaRPr lang="pt-PT">
              <a:solidFill>
                <a:schemeClr val="bg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rtl="0"/>
            <a:endParaRPr lang="pt-PT">
              <a:solidFill>
                <a:schemeClr val="bg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aixaDeTexto 16">
                <a:extLst>
                  <a:ext uri="{FF2B5EF4-FFF2-40B4-BE49-F238E27FC236}">
                    <a16:creationId xmlns:a16="http://schemas.microsoft.com/office/drawing/2014/main" id="{7C7C5013-9950-E058-6378-1BEA610713ED}"/>
                  </a:ext>
                </a:extLst>
              </p:cNvPr>
              <p:cNvSpPr txBox="1"/>
              <p:nvPr/>
            </p:nvSpPr>
            <p:spPr>
              <a:xfrm>
                <a:off x="4184442" y="4029252"/>
                <a:ext cx="2524260" cy="6182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PT" sz="1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PT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𝑑𝑁</m:t>
                          </m:r>
                        </m:num>
                        <m:den>
                          <m:r>
                            <a:rPr lang="pt-PT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pt-PT" sz="1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pt-PT"/>
              </a:p>
            </p:txBody>
          </p:sp>
        </mc:Choice>
        <mc:Fallback xmlns="">
          <p:sp>
            <p:nvSpPr>
              <p:cNvPr id="17" name="CaixaDeTexto 16">
                <a:extLst>
                  <a:ext uri="{FF2B5EF4-FFF2-40B4-BE49-F238E27FC236}">
                    <a16:creationId xmlns:a16="http://schemas.microsoft.com/office/drawing/2014/main" id="{7C7C5013-9950-E058-6378-1BEA610713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4442" y="4029252"/>
                <a:ext cx="2524260" cy="61824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aixaDeTexto 17">
                <a:extLst>
                  <a:ext uri="{FF2B5EF4-FFF2-40B4-BE49-F238E27FC236}">
                    <a16:creationId xmlns:a16="http://schemas.microsoft.com/office/drawing/2014/main" id="{052F0AF4-E55C-35CF-240A-47F681AEA777}"/>
                  </a:ext>
                </a:extLst>
              </p:cNvPr>
              <p:cNvSpPr txBox="1"/>
              <p:nvPr/>
            </p:nvSpPr>
            <p:spPr>
              <a:xfrm>
                <a:off x="6845873" y="2613664"/>
                <a:ext cx="4007263" cy="57618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PT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0=−</m:t>
                      </m:r>
                      <m:r>
                        <a:rPr lang="pt-PT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r>
                        <a:rPr lang="pt-PT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×</m:t>
                      </m:r>
                      <m:sSub>
                        <m:sSubPr>
                          <m:ctrlPr>
                            <a:rPr lang="pt-PT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pt-PT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PT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pt-PT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PT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PT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pt-PT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num>
                        <m:den>
                          <m:r>
                            <a:rPr lang="pt-PT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den>
                      </m:f>
                    </m:oMath>
                  </m:oMathPara>
                </a14:m>
                <a:endParaRPr lang="pt-PT" sz="200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8" name="CaixaDeTexto 17">
                <a:extLst>
                  <a:ext uri="{FF2B5EF4-FFF2-40B4-BE49-F238E27FC236}">
                    <a16:creationId xmlns:a16="http://schemas.microsoft.com/office/drawing/2014/main" id="{052F0AF4-E55C-35CF-240A-47F681AEA7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5873" y="2613664"/>
                <a:ext cx="4007263" cy="57618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aixaDeTexto 18">
                <a:extLst>
                  <a:ext uri="{FF2B5EF4-FFF2-40B4-BE49-F238E27FC236}">
                    <a16:creationId xmlns:a16="http://schemas.microsoft.com/office/drawing/2014/main" id="{1E72BBCA-26B0-734D-508F-6577FF047E97}"/>
                  </a:ext>
                </a:extLst>
              </p:cNvPr>
              <p:cNvSpPr txBox="1"/>
              <p:nvPr/>
            </p:nvSpPr>
            <p:spPr>
              <a:xfrm>
                <a:off x="7174725" y="3275111"/>
                <a:ext cx="3903353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PT" sz="200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pt-PT" sz="20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PT" sz="20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r>
                        <a:rPr lang="pt-PT" sz="20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×</m:t>
                      </m:r>
                      <m:sSub>
                        <m:sSubPr>
                          <m:ctrlPr>
                            <a:rPr lang="pt-PT" sz="20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20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pt-PT" sz="20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PT" sz="20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pt-PT" sz="20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20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pt-PT" sz="20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PT" sz="200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pt-PT" sz="200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20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pt-PT" sz="20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23</m:t>
                          </m:r>
                        </m:sub>
                      </m:sSub>
                    </m:oMath>
                  </m:oMathPara>
                </a14:m>
                <a:endParaRPr lang="pt-PT" sz="200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19" name="CaixaDeTexto 18">
                <a:extLst>
                  <a:ext uri="{FF2B5EF4-FFF2-40B4-BE49-F238E27FC236}">
                    <a16:creationId xmlns:a16="http://schemas.microsoft.com/office/drawing/2014/main" id="{1E72BBCA-26B0-734D-508F-6577FF047E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4725" y="3275111"/>
                <a:ext cx="3903353" cy="307777"/>
              </a:xfrm>
              <a:prstGeom prst="rect">
                <a:avLst/>
              </a:prstGeom>
              <a:blipFill>
                <a:blip r:embed="rId8"/>
                <a:stretch>
                  <a:fillRect b="-313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aixaDeTexto 19">
                <a:extLst>
                  <a:ext uri="{FF2B5EF4-FFF2-40B4-BE49-F238E27FC236}">
                    <a16:creationId xmlns:a16="http://schemas.microsoft.com/office/drawing/2014/main" id="{07BC5FE9-51FF-204D-FC72-BC95EF26BBA3}"/>
                  </a:ext>
                </a:extLst>
              </p:cNvPr>
              <p:cNvSpPr txBox="1"/>
              <p:nvPr/>
            </p:nvSpPr>
            <p:spPr>
              <a:xfrm>
                <a:off x="6897827" y="3668152"/>
                <a:ext cx="3903354" cy="58432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PT" sz="200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pt-PT" sz="20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PT" sz="20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20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pt-PT" sz="20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PT" sz="2000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pt-PT" sz="20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20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pt-PT" sz="20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23</m:t>
                          </m:r>
                        </m:sub>
                      </m:sSub>
                      <m:r>
                        <a:rPr lang="pt-PT" sz="20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pt-PT" sz="20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PT" sz="20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PT" sz="20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pt-PT" sz="20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num>
                        <m:den>
                          <m:r>
                            <a:rPr lang="pt-PT" sz="20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den>
                      </m:f>
                    </m:oMath>
                  </m:oMathPara>
                </a14:m>
                <a:endParaRPr lang="pt-PT" sz="200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20" name="CaixaDeTexto 19">
                <a:extLst>
                  <a:ext uri="{FF2B5EF4-FFF2-40B4-BE49-F238E27FC236}">
                    <a16:creationId xmlns:a16="http://schemas.microsoft.com/office/drawing/2014/main" id="{07BC5FE9-51FF-204D-FC72-BC95EF26BB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7827" y="3668152"/>
                <a:ext cx="3903354" cy="58432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45720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85572617-64DC-7DE4-C6C0-6C837DADD0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46089" y="6277971"/>
            <a:ext cx="545911" cy="580029"/>
          </a:xfrm>
        </p:spPr>
        <p:txBody>
          <a:bodyPr/>
          <a:lstStyle/>
          <a:p>
            <a:pPr>
              <a:defRPr lang="pt-PT"/>
            </a:pPr>
            <a:fld id="{8D1FC6F8-0BCD-47E9-9C64-690771D9C143}" type="slidenum">
              <a:rPr lang="en-US" smtClean="0">
                <a:solidFill>
                  <a:schemeClr val="bg1"/>
                </a:solidFill>
              </a:rPr>
              <a:pPr>
                <a:defRPr lang="pt-PT"/>
              </a:pPr>
              <a:t>8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78D00241-7AD3-C29A-D5D5-A7DAB709E9D0}"/>
              </a:ext>
            </a:extLst>
          </p:cNvPr>
          <p:cNvSpPr txBox="1"/>
          <p:nvPr/>
        </p:nvSpPr>
        <p:spPr>
          <a:xfrm>
            <a:off x="350950" y="1771367"/>
            <a:ext cx="611102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2800" b="1">
                <a:solidFill>
                  <a:srgbClr val="0BE1FF"/>
                </a:solidFill>
                <a:latin typeface="Century Gothic" panose="020B0502020202020204" pitchFamily="34" charset="0"/>
              </a:rPr>
              <a:t>Population Inversion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53DC4558-F057-370F-6320-F10CBDEC5E28}"/>
                  </a:ext>
                </a:extLst>
              </p:cNvPr>
              <p:cNvSpPr txBox="1"/>
              <p:nvPr/>
            </p:nvSpPr>
            <p:spPr>
              <a:xfrm>
                <a:off x="-105717" y="2583242"/>
                <a:ext cx="4007263" cy="58432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PT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PT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pt-PT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PT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pt-PT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pt-PT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pt-PT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pt-PT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r>
                        <a:rPr lang="pt-PT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×</m:t>
                      </m:r>
                      <m:sSub>
                        <m:sSubPr>
                          <m:ctrlPr>
                            <a:rPr lang="pt-PT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pt-PT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PT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pt-PT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PT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PT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pt-PT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num>
                        <m:den>
                          <m:r>
                            <a:rPr lang="pt-PT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den>
                      </m:f>
                    </m:oMath>
                  </m:oMathPara>
                </a14:m>
                <a:endParaRPr lang="pt-PT" sz="200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53DC4558-F057-370F-6320-F10CBDEC5E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05717" y="2583242"/>
                <a:ext cx="4007263" cy="58432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8F90E719-603B-D3AB-1B9E-D247DAC9DD40}"/>
                  </a:ext>
                </a:extLst>
              </p:cNvPr>
              <p:cNvSpPr txBox="1"/>
              <p:nvPr/>
            </p:nvSpPr>
            <p:spPr>
              <a:xfrm>
                <a:off x="139422" y="3229045"/>
                <a:ext cx="3903353" cy="58432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PT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PT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pt-PT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PT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pt-PT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pt-PT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pt-PT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PT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r>
                        <a:rPr lang="pt-PT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×</m:t>
                      </m:r>
                      <m:sSub>
                        <m:sSubPr>
                          <m:ctrlPr>
                            <a:rPr lang="pt-PT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pt-PT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PT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pt-PT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pt-PT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PT" sz="2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pt-PT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pt-PT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23</m:t>
                          </m:r>
                        </m:sub>
                      </m:sSub>
                    </m:oMath>
                  </m:oMathPara>
                </a14:m>
                <a:endParaRPr lang="pt-PT" sz="200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8F90E719-603B-D3AB-1B9E-D247DAC9DD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422" y="3229045"/>
                <a:ext cx="3903353" cy="58432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3E6F7325-94D1-292C-1396-9BC373E67AE6}"/>
                  </a:ext>
                </a:extLst>
              </p:cNvPr>
              <p:cNvSpPr txBox="1"/>
              <p:nvPr/>
            </p:nvSpPr>
            <p:spPr>
              <a:xfrm>
                <a:off x="-53762" y="3874783"/>
                <a:ext cx="3903354" cy="58432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PT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PT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pt-PT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PT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pt-PT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num>
                        <m:den>
                          <m:r>
                            <a:rPr lang="pt-PT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pt-PT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PT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pt-PT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PT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pt-PT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pt-PT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23</m:t>
                          </m:r>
                        </m:sub>
                      </m:sSub>
                      <m:r>
                        <a:rPr lang="pt-PT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pt-PT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PT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PT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pt-PT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num>
                        <m:den>
                          <m:r>
                            <a:rPr lang="pt-PT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den>
                      </m:f>
                    </m:oMath>
                  </m:oMathPara>
                </a14:m>
                <a:endParaRPr lang="pt-PT" sz="200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3E6F7325-94D1-292C-1396-9BC373E67A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3762" y="3874783"/>
                <a:ext cx="3903354" cy="58432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Conexão reta unidirecional 11">
            <a:extLst>
              <a:ext uri="{FF2B5EF4-FFF2-40B4-BE49-F238E27FC236}">
                <a16:creationId xmlns:a16="http://schemas.microsoft.com/office/drawing/2014/main" id="{61417625-1A04-9B1F-F9C8-626D171C8A7B}"/>
              </a:ext>
            </a:extLst>
          </p:cNvPr>
          <p:cNvCxnSpPr/>
          <p:nvPr/>
        </p:nvCxnSpPr>
        <p:spPr>
          <a:xfrm>
            <a:off x="4237149" y="3515932"/>
            <a:ext cx="2524259" cy="0"/>
          </a:xfrm>
          <a:prstGeom prst="straightConnector1">
            <a:avLst/>
          </a:prstGeom>
          <a:ln w="793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BA313B6F-74E0-CCC5-5AC0-737F66C3745D}"/>
              </a:ext>
            </a:extLst>
          </p:cNvPr>
          <p:cNvSpPr txBox="1"/>
          <p:nvPr/>
        </p:nvSpPr>
        <p:spPr>
          <a:xfrm>
            <a:off x="4690596" y="3698645"/>
            <a:ext cx="61625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/>
            <a:r>
              <a:rPr lang="pt-PT" err="1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Steady</a:t>
            </a:r>
            <a:r>
              <a:rPr lang="pt-PT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pt-PT" err="1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State</a:t>
            </a:r>
            <a:endParaRPr lang="pt-PT">
              <a:solidFill>
                <a:schemeClr val="bg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rtl="0"/>
            <a:endParaRPr lang="pt-PT">
              <a:solidFill>
                <a:schemeClr val="bg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aixaDeTexto 16">
                <a:extLst>
                  <a:ext uri="{FF2B5EF4-FFF2-40B4-BE49-F238E27FC236}">
                    <a16:creationId xmlns:a16="http://schemas.microsoft.com/office/drawing/2014/main" id="{7C7C5013-9950-E058-6378-1BEA610713ED}"/>
                  </a:ext>
                </a:extLst>
              </p:cNvPr>
              <p:cNvSpPr txBox="1"/>
              <p:nvPr/>
            </p:nvSpPr>
            <p:spPr>
              <a:xfrm>
                <a:off x="4184442" y="4029252"/>
                <a:ext cx="2524260" cy="6182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PT" sz="1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PT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𝑑𝑁</m:t>
                          </m:r>
                        </m:num>
                        <m:den>
                          <m:r>
                            <a:rPr lang="pt-PT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pt-PT" sz="1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pt-PT"/>
              </a:p>
            </p:txBody>
          </p:sp>
        </mc:Choice>
        <mc:Fallback xmlns="">
          <p:sp>
            <p:nvSpPr>
              <p:cNvPr id="17" name="CaixaDeTexto 16">
                <a:extLst>
                  <a:ext uri="{FF2B5EF4-FFF2-40B4-BE49-F238E27FC236}">
                    <a16:creationId xmlns:a16="http://schemas.microsoft.com/office/drawing/2014/main" id="{7C7C5013-9950-E058-6378-1BEA610713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4442" y="4029252"/>
                <a:ext cx="2524260" cy="61824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aixaDeTexto 17">
                <a:extLst>
                  <a:ext uri="{FF2B5EF4-FFF2-40B4-BE49-F238E27FC236}">
                    <a16:creationId xmlns:a16="http://schemas.microsoft.com/office/drawing/2014/main" id="{052F0AF4-E55C-35CF-240A-47F681AEA777}"/>
                  </a:ext>
                </a:extLst>
              </p:cNvPr>
              <p:cNvSpPr txBox="1"/>
              <p:nvPr/>
            </p:nvSpPr>
            <p:spPr>
              <a:xfrm>
                <a:off x="6845873" y="2613664"/>
                <a:ext cx="4007263" cy="57618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PT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0=−</m:t>
                      </m:r>
                      <m:r>
                        <a:rPr lang="pt-PT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r>
                        <a:rPr lang="pt-PT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×</m:t>
                      </m:r>
                      <m:sSub>
                        <m:sSubPr>
                          <m:ctrlPr>
                            <a:rPr lang="pt-PT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pt-PT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PT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pt-PT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PT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PT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pt-PT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num>
                        <m:den>
                          <m:r>
                            <a:rPr lang="pt-PT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den>
                      </m:f>
                    </m:oMath>
                  </m:oMathPara>
                </a14:m>
                <a:endParaRPr lang="pt-PT" sz="200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8" name="CaixaDeTexto 17">
                <a:extLst>
                  <a:ext uri="{FF2B5EF4-FFF2-40B4-BE49-F238E27FC236}">
                    <a16:creationId xmlns:a16="http://schemas.microsoft.com/office/drawing/2014/main" id="{052F0AF4-E55C-35CF-240A-47F681AEA7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5873" y="2613664"/>
                <a:ext cx="4007263" cy="57618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aixaDeTexto 18">
                <a:extLst>
                  <a:ext uri="{FF2B5EF4-FFF2-40B4-BE49-F238E27FC236}">
                    <a16:creationId xmlns:a16="http://schemas.microsoft.com/office/drawing/2014/main" id="{1E72BBCA-26B0-734D-508F-6577FF047E97}"/>
                  </a:ext>
                </a:extLst>
              </p:cNvPr>
              <p:cNvSpPr txBox="1"/>
              <p:nvPr/>
            </p:nvSpPr>
            <p:spPr>
              <a:xfrm>
                <a:off x="7174725" y="3275111"/>
                <a:ext cx="3903353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PT" sz="200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pt-PT" sz="20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PT" sz="20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r>
                        <a:rPr lang="pt-PT" sz="20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×</m:t>
                      </m:r>
                      <m:sSub>
                        <m:sSubPr>
                          <m:ctrlPr>
                            <a:rPr lang="pt-PT" sz="20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20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pt-PT" sz="20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PT" sz="20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pt-PT" sz="20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20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pt-PT" sz="20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PT" sz="200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pt-PT" sz="200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20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pt-PT" sz="20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23</m:t>
                          </m:r>
                        </m:sub>
                      </m:sSub>
                    </m:oMath>
                  </m:oMathPara>
                </a14:m>
                <a:endParaRPr lang="pt-PT" sz="200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19" name="CaixaDeTexto 18">
                <a:extLst>
                  <a:ext uri="{FF2B5EF4-FFF2-40B4-BE49-F238E27FC236}">
                    <a16:creationId xmlns:a16="http://schemas.microsoft.com/office/drawing/2014/main" id="{1E72BBCA-26B0-734D-508F-6577FF047E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4725" y="3275111"/>
                <a:ext cx="3903353" cy="307777"/>
              </a:xfrm>
              <a:prstGeom prst="rect">
                <a:avLst/>
              </a:prstGeom>
              <a:blipFill>
                <a:blip r:embed="rId8"/>
                <a:stretch>
                  <a:fillRect b="-313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aixaDeTexto 19">
                <a:extLst>
                  <a:ext uri="{FF2B5EF4-FFF2-40B4-BE49-F238E27FC236}">
                    <a16:creationId xmlns:a16="http://schemas.microsoft.com/office/drawing/2014/main" id="{07BC5FE9-51FF-204D-FC72-BC95EF26BBA3}"/>
                  </a:ext>
                </a:extLst>
              </p:cNvPr>
              <p:cNvSpPr txBox="1"/>
              <p:nvPr/>
            </p:nvSpPr>
            <p:spPr>
              <a:xfrm>
                <a:off x="6897827" y="3668152"/>
                <a:ext cx="3903354" cy="58432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PT" sz="200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pt-PT" sz="20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PT" sz="20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20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pt-PT" sz="20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PT" sz="2000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pt-PT" sz="20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20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pt-PT" sz="20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23</m:t>
                          </m:r>
                        </m:sub>
                      </m:sSub>
                      <m:r>
                        <a:rPr lang="pt-PT" sz="20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pt-PT" sz="20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PT" sz="20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PT" sz="20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pt-PT" sz="20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num>
                        <m:den>
                          <m:r>
                            <a:rPr lang="pt-PT" sz="20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den>
                      </m:f>
                    </m:oMath>
                  </m:oMathPara>
                </a14:m>
                <a:endParaRPr lang="pt-PT" sz="200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20" name="CaixaDeTexto 19">
                <a:extLst>
                  <a:ext uri="{FF2B5EF4-FFF2-40B4-BE49-F238E27FC236}">
                    <a16:creationId xmlns:a16="http://schemas.microsoft.com/office/drawing/2014/main" id="{07BC5FE9-51FF-204D-FC72-BC95EF26BB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7827" y="3668152"/>
                <a:ext cx="3903354" cy="58432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" name="Conexão reta unidirecional 1">
            <a:extLst>
              <a:ext uri="{FF2B5EF4-FFF2-40B4-BE49-F238E27FC236}">
                <a16:creationId xmlns:a16="http://schemas.microsoft.com/office/drawing/2014/main" id="{350EBB53-004D-E8BC-44AD-F201B54A30EF}"/>
              </a:ext>
            </a:extLst>
          </p:cNvPr>
          <p:cNvCxnSpPr>
            <a:cxnSpLocks/>
          </p:cNvCxnSpPr>
          <p:nvPr/>
        </p:nvCxnSpPr>
        <p:spPr>
          <a:xfrm>
            <a:off x="8849504" y="4338375"/>
            <a:ext cx="0" cy="642503"/>
          </a:xfrm>
          <a:prstGeom prst="straightConnector1">
            <a:avLst/>
          </a:prstGeom>
          <a:ln w="53975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ixaDeTexto 2">
                <a:extLst>
                  <a:ext uri="{FF2B5EF4-FFF2-40B4-BE49-F238E27FC236}">
                    <a16:creationId xmlns:a16="http://schemas.microsoft.com/office/drawing/2014/main" id="{5DEE29E0-B524-1FD5-FD14-A7EA3F7D8EDA}"/>
                  </a:ext>
                </a:extLst>
              </p:cNvPr>
              <p:cNvSpPr txBox="1"/>
              <p:nvPr/>
            </p:nvSpPr>
            <p:spPr>
              <a:xfrm>
                <a:off x="5871116" y="5067232"/>
                <a:ext cx="616662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PT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pt-PT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pt-PT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PT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pt-PT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l-GR" b="0" i="1" dirty="0">
                          <a:solidFill>
                            <a:srgbClr val="FFFF00"/>
                          </a:solidFill>
                          <a:effectLst/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l-GR" b="0" i="1" dirty="0">
                          <a:solidFill>
                            <a:srgbClr val="FFFF00"/>
                          </a:solidFill>
                          <a:effectLst/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l-GR" b="0" i="1" dirty="0">
                          <a:solidFill>
                            <a:srgbClr val="FFFF00"/>
                          </a:solidFill>
                          <a:effectLst/>
                          <a:latin typeface="Cambria Math" panose="02040503050406030204" pitchFamily="18" charset="0"/>
                        </a:rPr>
                        <m:t> × </m:t>
                      </m:r>
                      <m:r>
                        <a:rPr lang="el-GR" b="0" i="1" dirty="0">
                          <a:solidFill>
                            <a:srgbClr val="FFFF00"/>
                          </a:solidFill>
                          <a:effectLst/>
                          <a:latin typeface="Cambria Math" panose="02040503050406030204" pitchFamily="18" charset="0"/>
                        </a:rPr>
                        <m:t>𝜏</m:t>
                      </m:r>
                      <m:r>
                        <a:rPr lang="el-GR" b="0" i="1" dirty="0">
                          <a:solidFill>
                            <a:srgbClr val="FFFF00"/>
                          </a:solidFill>
                          <a:effectLst/>
                          <a:latin typeface="Cambria Math" panose="02040503050406030204" pitchFamily="18" charset="0"/>
                        </a:rPr>
                        <m:t> )</m:t>
                      </m:r>
                    </m:oMath>
                  </m:oMathPara>
                </a14:m>
                <a:endParaRPr lang="pt-PT"/>
              </a:p>
            </p:txBody>
          </p:sp>
        </mc:Choice>
        <mc:Fallback xmlns="">
          <p:sp>
            <p:nvSpPr>
              <p:cNvPr id="3" name="CaixaDeTexto 2">
                <a:extLst>
                  <a:ext uri="{FF2B5EF4-FFF2-40B4-BE49-F238E27FC236}">
                    <a16:creationId xmlns:a16="http://schemas.microsoft.com/office/drawing/2014/main" id="{5DEE29E0-B524-1FD5-FD14-A7EA3F7D8E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1116" y="5067232"/>
                <a:ext cx="6166624" cy="369332"/>
              </a:xfrm>
              <a:prstGeom prst="rect">
                <a:avLst/>
              </a:prstGeom>
              <a:blipFill>
                <a:blip r:embed="rId10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94312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85572617-64DC-7DE4-C6C0-6C837DADD0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46089" y="6277971"/>
            <a:ext cx="545911" cy="580029"/>
          </a:xfrm>
        </p:spPr>
        <p:txBody>
          <a:bodyPr/>
          <a:lstStyle/>
          <a:p>
            <a:pPr>
              <a:defRPr lang="pt-PT"/>
            </a:pPr>
            <a:fld id="{8D1FC6F8-0BCD-47E9-9C64-690771D9C143}" type="slidenum">
              <a:rPr lang="en-US" smtClean="0">
                <a:solidFill>
                  <a:schemeClr val="bg1"/>
                </a:solidFill>
              </a:rPr>
              <a:pPr>
                <a:defRPr lang="pt-PT"/>
              </a:pPr>
              <a:t>9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78D00241-7AD3-C29A-D5D5-A7DAB709E9D0}"/>
              </a:ext>
            </a:extLst>
          </p:cNvPr>
          <p:cNvSpPr txBox="1"/>
          <p:nvPr/>
        </p:nvSpPr>
        <p:spPr>
          <a:xfrm>
            <a:off x="350950" y="1771367"/>
            <a:ext cx="611102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2800" b="1">
                <a:solidFill>
                  <a:srgbClr val="0BE1FF"/>
                </a:solidFill>
                <a:latin typeface="Century Gothic" panose="020B0502020202020204" pitchFamily="34" charset="0"/>
              </a:rPr>
              <a:t>Population Inversion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53DC4558-F057-370F-6320-F10CBDEC5E28}"/>
                  </a:ext>
                </a:extLst>
              </p:cNvPr>
              <p:cNvSpPr txBox="1"/>
              <p:nvPr/>
            </p:nvSpPr>
            <p:spPr>
              <a:xfrm>
                <a:off x="-105717" y="2583242"/>
                <a:ext cx="4007263" cy="58432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PT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PT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pt-PT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PT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pt-PT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pt-PT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pt-PT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pt-PT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r>
                        <a:rPr lang="pt-PT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×</m:t>
                      </m:r>
                      <m:sSub>
                        <m:sSubPr>
                          <m:ctrlPr>
                            <a:rPr lang="pt-PT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pt-PT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PT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pt-PT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PT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PT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pt-PT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num>
                        <m:den>
                          <m:r>
                            <a:rPr lang="pt-PT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den>
                      </m:f>
                    </m:oMath>
                  </m:oMathPara>
                </a14:m>
                <a:endParaRPr lang="pt-PT" sz="200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53DC4558-F057-370F-6320-F10CBDEC5E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05717" y="2583242"/>
                <a:ext cx="4007263" cy="58432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8F90E719-603B-D3AB-1B9E-D247DAC9DD40}"/>
                  </a:ext>
                </a:extLst>
              </p:cNvPr>
              <p:cNvSpPr txBox="1"/>
              <p:nvPr/>
            </p:nvSpPr>
            <p:spPr>
              <a:xfrm>
                <a:off x="139422" y="3229045"/>
                <a:ext cx="3903353" cy="58432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PT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PT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pt-PT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PT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pt-PT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pt-PT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pt-PT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PT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r>
                        <a:rPr lang="pt-PT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×</m:t>
                      </m:r>
                      <m:sSub>
                        <m:sSubPr>
                          <m:ctrlPr>
                            <a:rPr lang="pt-PT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pt-PT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PT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pt-PT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pt-PT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PT" sz="2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pt-PT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pt-PT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23</m:t>
                          </m:r>
                        </m:sub>
                      </m:sSub>
                    </m:oMath>
                  </m:oMathPara>
                </a14:m>
                <a:endParaRPr lang="pt-PT" sz="200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8F90E719-603B-D3AB-1B9E-D247DAC9DD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422" y="3229045"/>
                <a:ext cx="3903353" cy="58432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3E6F7325-94D1-292C-1396-9BC373E67AE6}"/>
                  </a:ext>
                </a:extLst>
              </p:cNvPr>
              <p:cNvSpPr txBox="1"/>
              <p:nvPr/>
            </p:nvSpPr>
            <p:spPr>
              <a:xfrm>
                <a:off x="-53762" y="3874783"/>
                <a:ext cx="3903354" cy="58432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PT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PT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pt-PT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PT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pt-PT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num>
                        <m:den>
                          <m:r>
                            <a:rPr lang="pt-PT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pt-PT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PT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pt-PT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PT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pt-PT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pt-PT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23</m:t>
                          </m:r>
                        </m:sub>
                      </m:sSub>
                      <m:r>
                        <a:rPr lang="pt-PT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pt-PT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PT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PT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pt-PT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num>
                        <m:den>
                          <m:r>
                            <a:rPr lang="pt-PT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den>
                      </m:f>
                    </m:oMath>
                  </m:oMathPara>
                </a14:m>
                <a:endParaRPr lang="pt-PT" sz="200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3E6F7325-94D1-292C-1396-9BC373E67A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3762" y="3874783"/>
                <a:ext cx="3903354" cy="58432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Conexão reta unidirecional 11">
            <a:extLst>
              <a:ext uri="{FF2B5EF4-FFF2-40B4-BE49-F238E27FC236}">
                <a16:creationId xmlns:a16="http://schemas.microsoft.com/office/drawing/2014/main" id="{61417625-1A04-9B1F-F9C8-626D171C8A7B}"/>
              </a:ext>
            </a:extLst>
          </p:cNvPr>
          <p:cNvCxnSpPr/>
          <p:nvPr/>
        </p:nvCxnSpPr>
        <p:spPr>
          <a:xfrm>
            <a:off x="4237149" y="3515932"/>
            <a:ext cx="2524259" cy="0"/>
          </a:xfrm>
          <a:prstGeom prst="straightConnector1">
            <a:avLst/>
          </a:prstGeom>
          <a:ln w="793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BA313B6F-74E0-CCC5-5AC0-737F66C3745D}"/>
              </a:ext>
            </a:extLst>
          </p:cNvPr>
          <p:cNvSpPr txBox="1"/>
          <p:nvPr/>
        </p:nvSpPr>
        <p:spPr>
          <a:xfrm>
            <a:off x="4690596" y="3698645"/>
            <a:ext cx="61625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/>
            <a:r>
              <a:rPr lang="pt-PT" err="1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Steady</a:t>
            </a:r>
            <a:r>
              <a:rPr lang="pt-PT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pt-PT" err="1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State</a:t>
            </a:r>
            <a:endParaRPr lang="pt-PT">
              <a:solidFill>
                <a:schemeClr val="bg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rtl="0"/>
            <a:endParaRPr lang="pt-PT">
              <a:solidFill>
                <a:schemeClr val="bg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aixaDeTexto 16">
                <a:extLst>
                  <a:ext uri="{FF2B5EF4-FFF2-40B4-BE49-F238E27FC236}">
                    <a16:creationId xmlns:a16="http://schemas.microsoft.com/office/drawing/2014/main" id="{7C7C5013-9950-E058-6378-1BEA610713ED}"/>
                  </a:ext>
                </a:extLst>
              </p:cNvPr>
              <p:cNvSpPr txBox="1"/>
              <p:nvPr/>
            </p:nvSpPr>
            <p:spPr>
              <a:xfrm>
                <a:off x="4184442" y="4029252"/>
                <a:ext cx="2524260" cy="6182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PT" sz="1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PT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𝑑𝑁</m:t>
                          </m:r>
                        </m:num>
                        <m:den>
                          <m:r>
                            <a:rPr lang="pt-PT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pt-PT" sz="1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pt-PT"/>
              </a:p>
            </p:txBody>
          </p:sp>
        </mc:Choice>
        <mc:Fallback xmlns="">
          <p:sp>
            <p:nvSpPr>
              <p:cNvPr id="17" name="CaixaDeTexto 16">
                <a:extLst>
                  <a:ext uri="{FF2B5EF4-FFF2-40B4-BE49-F238E27FC236}">
                    <a16:creationId xmlns:a16="http://schemas.microsoft.com/office/drawing/2014/main" id="{7C7C5013-9950-E058-6378-1BEA610713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4442" y="4029252"/>
                <a:ext cx="2524260" cy="61824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aixaDeTexto 17">
                <a:extLst>
                  <a:ext uri="{FF2B5EF4-FFF2-40B4-BE49-F238E27FC236}">
                    <a16:creationId xmlns:a16="http://schemas.microsoft.com/office/drawing/2014/main" id="{052F0AF4-E55C-35CF-240A-47F681AEA777}"/>
                  </a:ext>
                </a:extLst>
              </p:cNvPr>
              <p:cNvSpPr txBox="1"/>
              <p:nvPr/>
            </p:nvSpPr>
            <p:spPr>
              <a:xfrm>
                <a:off x="6845873" y="2613664"/>
                <a:ext cx="4007263" cy="57618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PT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0=−</m:t>
                      </m:r>
                      <m:r>
                        <a:rPr lang="pt-PT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r>
                        <a:rPr lang="pt-PT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×</m:t>
                      </m:r>
                      <m:sSub>
                        <m:sSubPr>
                          <m:ctrlPr>
                            <a:rPr lang="pt-PT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pt-PT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PT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pt-PT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PT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PT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pt-PT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num>
                        <m:den>
                          <m:r>
                            <a:rPr lang="pt-PT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den>
                      </m:f>
                    </m:oMath>
                  </m:oMathPara>
                </a14:m>
                <a:endParaRPr lang="pt-PT" sz="200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8" name="CaixaDeTexto 17">
                <a:extLst>
                  <a:ext uri="{FF2B5EF4-FFF2-40B4-BE49-F238E27FC236}">
                    <a16:creationId xmlns:a16="http://schemas.microsoft.com/office/drawing/2014/main" id="{052F0AF4-E55C-35CF-240A-47F681AEA7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5873" y="2613664"/>
                <a:ext cx="4007263" cy="57618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aixaDeTexto 18">
                <a:extLst>
                  <a:ext uri="{FF2B5EF4-FFF2-40B4-BE49-F238E27FC236}">
                    <a16:creationId xmlns:a16="http://schemas.microsoft.com/office/drawing/2014/main" id="{1E72BBCA-26B0-734D-508F-6577FF047E97}"/>
                  </a:ext>
                </a:extLst>
              </p:cNvPr>
              <p:cNvSpPr txBox="1"/>
              <p:nvPr/>
            </p:nvSpPr>
            <p:spPr>
              <a:xfrm>
                <a:off x="7174725" y="3275111"/>
                <a:ext cx="3903353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PT" sz="200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pt-PT" sz="20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PT" sz="20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r>
                        <a:rPr lang="pt-PT" sz="20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×</m:t>
                      </m:r>
                      <m:sSub>
                        <m:sSubPr>
                          <m:ctrlPr>
                            <a:rPr lang="pt-PT" sz="20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20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pt-PT" sz="20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PT" sz="20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pt-PT" sz="20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20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pt-PT" sz="20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PT" sz="200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pt-PT" sz="200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20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pt-PT" sz="20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23</m:t>
                          </m:r>
                        </m:sub>
                      </m:sSub>
                    </m:oMath>
                  </m:oMathPara>
                </a14:m>
                <a:endParaRPr lang="pt-PT" sz="200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19" name="CaixaDeTexto 18">
                <a:extLst>
                  <a:ext uri="{FF2B5EF4-FFF2-40B4-BE49-F238E27FC236}">
                    <a16:creationId xmlns:a16="http://schemas.microsoft.com/office/drawing/2014/main" id="{1E72BBCA-26B0-734D-508F-6577FF047E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4725" y="3275111"/>
                <a:ext cx="3903353" cy="307777"/>
              </a:xfrm>
              <a:prstGeom prst="rect">
                <a:avLst/>
              </a:prstGeom>
              <a:blipFill>
                <a:blip r:embed="rId8"/>
                <a:stretch>
                  <a:fillRect b="-313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aixaDeTexto 19">
                <a:extLst>
                  <a:ext uri="{FF2B5EF4-FFF2-40B4-BE49-F238E27FC236}">
                    <a16:creationId xmlns:a16="http://schemas.microsoft.com/office/drawing/2014/main" id="{07BC5FE9-51FF-204D-FC72-BC95EF26BBA3}"/>
                  </a:ext>
                </a:extLst>
              </p:cNvPr>
              <p:cNvSpPr txBox="1"/>
              <p:nvPr/>
            </p:nvSpPr>
            <p:spPr>
              <a:xfrm>
                <a:off x="6897827" y="3668152"/>
                <a:ext cx="3903354" cy="58432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PT" sz="200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pt-PT" sz="20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PT" sz="20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20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pt-PT" sz="20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PT" sz="2000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pt-PT" sz="20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20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pt-PT" sz="20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23</m:t>
                          </m:r>
                        </m:sub>
                      </m:sSub>
                      <m:r>
                        <a:rPr lang="pt-PT" sz="20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pt-PT" sz="20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PT" sz="20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PT" sz="20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pt-PT" sz="20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num>
                        <m:den>
                          <m:r>
                            <a:rPr lang="pt-PT" sz="20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den>
                      </m:f>
                    </m:oMath>
                  </m:oMathPara>
                </a14:m>
                <a:endParaRPr lang="pt-PT" sz="200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20" name="CaixaDeTexto 19">
                <a:extLst>
                  <a:ext uri="{FF2B5EF4-FFF2-40B4-BE49-F238E27FC236}">
                    <a16:creationId xmlns:a16="http://schemas.microsoft.com/office/drawing/2014/main" id="{07BC5FE9-51FF-204D-FC72-BC95EF26BB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7827" y="3668152"/>
                <a:ext cx="3903354" cy="58432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CaixaDeTexto 31">
                <a:extLst>
                  <a:ext uri="{FF2B5EF4-FFF2-40B4-BE49-F238E27FC236}">
                    <a16:creationId xmlns:a16="http://schemas.microsoft.com/office/drawing/2014/main" id="{139E6C2A-3009-BD40-57D9-7258AEC038AE}"/>
                  </a:ext>
                </a:extLst>
              </p:cNvPr>
              <p:cNvSpPr txBox="1"/>
              <p:nvPr/>
            </p:nvSpPr>
            <p:spPr>
              <a:xfrm>
                <a:off x="2416988" y="5178640"/>
                <a:ext cx="6164580" cy="36939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b="0" i="0" dirty="0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l-GR" b="0" i="1" dirty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l-GR" b="0" i="1" dirty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</a:rPr>
                        <m:t> =</m:t>
                      </m:r>
                      <m:sSub>
                        <m:sSubPr>
                          <m:ctrlPr>
                            <a:rPr lang="pt-P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pt-P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l-GR" b="0" i="1" dirty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pt-P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pt-P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l-GR" b="0" i="1" dirty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P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pt-P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l-GR" b="0" i="1" dirty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l-GR" b="0" i="1" dirty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l-GR" b="0" i="1" dirty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</a:rPr>
                        <m:t> × </m:t>
                      </m:r>
                      <m:r>
                        <a:rPr lang="el-GR" b="0" i="1" dirty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</a:rPr>
                        <m:t>𝜏</m:t>
                      </m:r>
                      <m:r>
                        <a:rPr lang="el-GR" b="0" i="1" dirty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</a:rPr>
                        <m:t> − 1)</m:t>
                      </m:r>
                    </m:oMath>
                  </m:oMathPara>
                </a14:m>
                <a:br>
                  <a:rPr lang="el-GR"/>
                </a:br>
                <a:endParaRPr lang="pt-PT"/>
              </a:p>
            </p:txBody>
          </p:sp>
        </mc:Choice>
        <mc:Fallback xmlns="">
          <p:sp>
            <p:nvSpPr>
              <p:cNvPr id="32" name="CaixaDeTexto 31">
                <a:extLst>
                  <a:ext uri="{FF2B5EF4-FFF2-40B4-BE49-F238E27FC236}">
                    <a16:creationId xmlns:a16="http://schemas.microsoft.com/office/drawing/2014/main" id="{139E6C2A-3009-BD40-57D9-7258AEC038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6988" y="5178640"/>
                <a:ext cx="6164580" cy="369397"/>
              </a:xfrm>
              <a:prstGeom prst="rect">
                <a:avLst/>
              </a:prstGeom>
              <a:blipFill>
                <a:blip r:embed="rId10"/>
                <a:stretch>
                  <a:fillRect b="-1333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" name="Conexão reta unidirecional 1">
            <a:extLst>
              <a:ext uri="{FF2B5EF4-FFF2-40B4-BE49-F238E27FC236}">
                <a16:creationId xmlns:a16="http://schemas.microsoft.com/office/drawing/2014/main" id="{350EBB53-004D-E8BC-44AD-F201B54A30EF}"/>
              </a:ext>
            </a:extLst>
          </p:cNvPr>
          <p:cNvCxnSpPr>
            <a:cxnSpLocks/>
          </p:cNvCxnSpPr>
          <p:nvPr/>
        </p:nvCxnSpPr>
        <p:spPr>
          <a:xfrm>
            <a:off x="8849504" y="4338375"/>
            <a:ext cx="0" cy="642503"/>
          </a:xfrm>
          <a:prstGeom prst="straightConnector1">
            <a:avLst/>
          </a:prstGeom>
          <a:ln w="53975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ixaDeTexto 2">
                <a:extLst>
                  <a:ext uri="{FF2B5EF4-FFF2-40B4-BE49-F238E27FC236}">
                    <a16:creationId xmlns:a16="http://schemas.microsoft.com/office/drawing/2014/main" id="{5DEE29E0-B524-1FD5-FD14-A7EA3F7D8EDA}"/>
                  </a:ext>
                </a:extLst>
              </p:cNvPr>
              <p:cNvSpPr txBox="1"/>
              <p:nvPr/>
            </p:nvSpPr>
            <p:spPr>
              <a:xfrm>
                <a:off x="5871116" y="5067232"/>
                <a:ext cx="616662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PT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pt-PT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pt-PT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PT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pt-PT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l-GR" b="0" i="1" dirty="0">
                          <a:solidFill>
                            <a:srgbClr val="FFFF00"/>
                          </a:solidFill>
                          <a:effectLst/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l-GR" b="0" i="1" dirty="0">
                          <a:solidFill>
                            <a:srgbClr val="FFFF00"/>
                          </a:solidFill>
                          <a:effectLst/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l-GR" b="0" i="1" dirty="0">
                          <a:solidFill>
                            <a:srgbClr val="FFFF00"/>
                          </a:solidFill>
                          <a:effectLst/>
                          <a:latin typeface="Cambria Math" panose="02040503050406030204" pitchFamily="18" charset="0"/>
                        </a:rPr>
                        <m:t> × </m:t>
                      </m:r>
                      <m:r>
                        <a:rPr lang="el-GR" b="0" i="1" dirty="0">
                          <a:solidFill>
                            <a:srgbClr val="FFFF00"/>
                          </a:solidFill>
                          <a:effectLst/>
                          <a:latin typeface="Cambria Math" panose="02040503050406030204" pitchFamily="18" charset="0"/>
                        </a:rPr>
                        <m:t>𝜏</m:t>
                      </m:r>
                      <m:r>
                        <a:rPr lang="el-GR" b="0" i="1" dirty="0">
                          <a:solidFill>
                            <a:srgbClr val="FFFF00"/>
                          </a:solidFill>
                          <a:effectLst/>
                          <a:latin typeface="Cambria Math" panose="02040503050406030204" pitchFamily="18" charset="0"/>
                        </a:rPr>
                        <m:t> )</m:t>
                      </m:r>
                    </m:oMath>
                  </m:oMathPara>
                </a14:m>
                <a:endParaRPr lang="pt-PT"/>
              </a:p>
            </p:txBody>
          </p:sp>
        </mc:Choice>
        <mc:Fallback xmlns="">
          <p:sp>
            <p:nvSpPr>
              <p:cNvPr id="3" name="CaixaDeTexto 2">
                <a:extLst>
                  <a:ext uri="{FF2B5EF4-FFF2-40B4-BE49-F238E27FC236}">
                    <a16:creationId xmlns:a16="http://schemas.microsoft.com/office/drawing/2014/main" id="{5DEE29E0-B524-1FD5-FD14-A7EA3F7D8E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1116" y="5067232"/>
                <a:ext cx="6166624" cy="369332"/>
              </a:xfrm>
              <a:prstGeom prst="rect">
                <a:avLst/>
              </a:prstGeom>
              <a:blipFill>
                <a:blip r:embed="rId11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Conexão reta unidirecional 3">
            <a:extLst>
              <a:ext uri="{FF2B5EF4-FFF2-40B4-BE49-F238E27FC236}">
                <a16:creationId xmlns:a16="http://schemas.microsoft.com/office/drawing/2014/main" id="{A70E30EE-49D8-7A49-9B87-3072ED792297}"/>
              </a:ext>
            </a:extLst>
          </p:cNvPr>
          <p:cNvCxnSpPr>
            <a:cxnSpLocks/>
          </p:cNvCxnSpPr>
          <p:nvPr/>
        </p:nvCxnSpPr>
        <p:spPr>
          <a:xfrm flipH="1">
            <a:off x="7270595" y="5307980"/>
            <a:ext cx="654205" cy="87298"/>
          </a:xfrm>
          <a:prstGeom prst="straightConnector1">
            <a:avLst/>
          </a:prstGeom>
          <a:ln w="412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0671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Custom 18">
      <a:dk1>
        <a:sysClr val="windowText" lastClr="000000"/>
      </a:dk1>
      <a:lt1>
        <a:sysClr val="window" lastClr="FFFFFF"/>
      </a:lt1>
      <a:dk2>
        <a:srgbClr val="140A59"/>
      </a:dk2>
      <a:lt2>
        <a:srgbClr val="E7E6E6"/>
      </a:lt2>
      <a:accent1>
        <a:srgbClr val="2B0348"/>
      </a:accent1>
      <a:accent2>
        <a:srgbClr val="763788"/>
      </a:accent2>
      <a:accent3>
        <a:srgbClr val="EF050C"/>
      </a:accent3>
      <a:accent4>
        <a:srgbClr val="B01E4C"/>
      </a:accent4>
      <a:accent5>
        <a:srgbClr val="0565FA"/>
      </a:accent5>
      <a:accent6>
        <a:srgbClr val="0BE1FF"/>
      </a:accent6>
      <a:hlink>
        <a:srgbClr val="0563C1"/>
      </a:hlink>
      <a:folHlink>
        <a:srgbClr val="954F72"/>
      </a:folHlink>
    </a:clrScheme>
    <a:fontScheme name="Custom 15">
      <a:majorFont>
        <a:latin typeface="Century Gothic Bold"/>
        <a:ea typeface=""/>
        <a:cs typeface=""/>
      </a:majorFont>
      <a:minorFont>
        <a:latin typeface="Daytona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66061966_TF56488565_Win32" id="{00A1CD8D-3551-4BB0-ADC1-2F1485DB9A27}" vid="{215C11A7-5FFC-43F2-A25B-1935AED30B10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1" ma:contentTypeDescription="Create a new document." ma:contentTypeScope="" ma:versionID="64dfb1555687e0874b4304b796b5b0c7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6e4c555b5e194d05b7203de9c4567b3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C2B339A-BBCD-4BF4-A3FE-AE1F9B12F71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71989D7-CF02-4DC5-9433-98B600ACA0D7}">
  <ds:schemaRefs>
    <ds:schemaRef ds:uri="230e9df3-be65-4c73-a93b-d1236ebd677e"/>
    <ds:schemaRef ds:uri="71af3243-3dd4-4a8d-8c0d-dd76da1f02a5"/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customXml/itemProps3.xml><?xml version="1.0" encoding="utf-8"?>
<ds:datastoreItem xmlns:ds="http://schemas.openxmlformats.org/officeDocument/2006/customXml" ds:itemID="{6B8A4BC3-D1CE-4BB2-9C42-D67FD92CAF71}">
  <ds:schemaRefs>
    <ds:schemaRef ds:uri="16c05727-aa75-4e4a-9b5f-8a80a1165891"/>
    <ds:schemaRef ds:uri="230e9df3-be65-4c73-a93b-d1236ebd677e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{33DF3E12-9D18-4FEF-B87F-96A3F9D20C96}tf56488565_win32</Template>
  <TotalTime>2</TotalTime>
  <Words>1453</Words>
  <Application>Microsoft Office PowerPoint</Application>
  <PresentationFormat>Ecrã Panorâmico</PresentationFormat>
  <Paragraphs>181</Paragraphs>
  <Slides>17</Slides>
  <Notes>14</Notes>
  <HiddenSlides>1</HiddenSlides>
  <MMClips>0</MMClips>
  <ScaleCrop>false</ScaleCrop>
  <HeadingPairs>
    <vt:vector size="6" baseType="variant">
      <vt:variant>
        <vt:lpstr>Tipos de letra usados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17</vt:i4>
      </vt:variant>
    </vt:vector>
  </HeadingPairs>
  <TitlesOfParts>
    <vt:vector size="27" baseType="lpstr">
      <vt:lpstr>Abadi</vt:lpstr>
      <vt:lpstr>Arial</vt:lpstr>
      <vt:lpstr>Calibri</vt:lpstr>
      <vt:lpstr>Calibri Light</vt:lpstr>
      <vt:lpstr>Cambria Math</vt:lpstr>
      <vt:lpstr>Century Gothic</vt:lpstr>
      <vt:lpstr>Courier New</vt:lpstr>
      <vt:lpstr>Daytona Pro Light</vt:lpstr>
      <vt:lpstr>Lato</vt:lpstr>
      <vt:lpstr>Tema do Office</vt:lpstr>
      <vt:lpstr>Simulation of a 3 level Laser System &amp; Calculation of the Output power of a Laser</vt:lpstr>
      <vt:lpstr>3 LEVEL LASER SYSTEM</vt:lpstr>
      <vt:lpstr>3 LEVEL LASER SYSTEM</vt:lpstr>
      <vt:lpstr>Rate EQUATIONS</vt:lpstr>
      <vt:lpstr>Rate EQUATIONS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Conclusion</vt:lpstr>
      <vt:lpstr>References</vt:lpstr>
      <vt:lpstr>Thank you ! 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SIMULAÇÃO DE UM SISTEMA LASER DE 3 NÍVEIS &amp; CÁLCULO DO OUTPUT POWER DE UM LASER</dc:title>
  <dc:creator>Gonçalo Freitas</dc:creator>
  <cp:lastModifiedBy>Gonçalo Freitas</cp:lastModifiedBy>
  <cp:revision>3</cp:revision>
  <dcterms:created xsi:type="dcterms:W3CDTF">2022-12-29T13:32:18Z</dcterms:created>
  <dcterms:modified xsi:type="dcterms:W3CDTF">2023-01-04T11:13:49Z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